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 id="2147483679" r:id="rId2"/>
  </p:sldMasterIdLst>
  <p:notesMasterIdLst>
    <p:notesMasterId r:id="rId48"/>
  </p:notesMasterIdLst>
  <p:handoutMasterIdLst>
    <p:handoutMasterId r:id="rId49"/>
  </p:handoutMasterIdLst>
  <p:sldIdLst>
    <p:sldId id="580" r:id="rId3"/>
    <p:sldId id="571" r:id="rId4"/>
    <p:sldId id="426" r:id="rId5"/>
    <p:sldId id="581" r:id="rId6"/>
    <p:sldId id="257" r:id="rId7"/>
    <p:sldId id="259" r:id="rId8"/>
    <p:sldId id="463" r:id="rId9"/>
    <p:sldId id="573" r:id="rId10"/>
    <p:sldId id="464" r:id="rId11"/>
    <p:sldId id="278" r:id="rId12"/>
    <p:sldId id="555" r:id="rId13"/>
    <p:sldId id="288" r:id="rId14"/>
    <p:sldId id="466" r:id="rId15"/>
    <p:sldId id="465" r:id="rId16"/>
    <p:sldId id="574" r:id="rId17"/>
    <p:sldId id="279" r:id="rId18"/>
    <p:sldId id="280" r:id="rId19"/>
    <p:sldId id="289" r:id="rId20"/>
    <p:sldId id="556" r:id="rId21"/>
    <p:sldId id="281" r:id="rId22"/>
    <p:sldId id="467" r:id="rId23"/>
    <p:sldId id="469" r:id="rId24"/>
    <p:sldId id="575" r:id="rId25"/>
    <p:sldId id="291" r:id="rId26"/>
    <p:sldId id="297" r:id="rId27"/>
    <p:sldId id="301" r:id="rId28"/>
    <p:sldId id="269" r:id="rId29"/>
    <p:sldId id="431" r:id="rId30"/>
    <p:sldId id="270" r:id="rId31"/>
    <p:sldId id="272" r:id="rId32"/>
    <p:sldId id="568" r:id="rId33"/>
    <p:sldId id="557" r:id="rId34"/>
    <p:sldId id="558" r:id="rId35"/>
    <p:sldId id="559" r:id="rId36"/>
    <p:sldId id="560" r:id="rId37"/>
    <p:sldId id="561" r:id="rId38"/>
    <p:sldId id="562" r:id="rId39"/>
    <p:sldId id="563" r:id="rId40"/>
    <p:sldId id="564" r:id="rId41"/>
    <p:sldId id="565" r:id="rId42"/>
    <p:sldId id="566" r:id="rId43"/>
    <p:sldId id="567" r:id="rId44"/>
    <p:sldId id="570" r:id="rId45"/>
    <p:sldId id="295" r:id="rId46"/>
    <p:sldId id="576"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AB38D2B-C44B-4BE1-BDB3-BEE4D8E75D92}">
          <p14:sldIdLst>
            <p14:sldId id="580"/>
            <p14:sldId id="571"/>
            <p14:sldId id="426"/>
            <p14:sldId id="581"/>
            <p14:sldId id="257"/>
          </p14:sldIdLst>
        </p14:section>
        <p14:section name="Az adatkezelő és az adatfeldolgozó fogalma" id="{8E29CE3D-BE76-4BDB-A06B-AB77F2791369}">
          <p14:sldIdLst>
            <p14:sldId id="259"/>
            <p14:sldId id="463"/>
            <p14:sldId id="573"/>
            <p14:sldId id="464"/>
            <p14:sldId id="278"/>
            <p14:sldId id="555"/>
            <p14:sldId id="288"/>
            <p14:sldId id="466"/>
          </p14:sldIdLst>
        </p14:section>
        <p14:section name="A kettő szerepe és kapcsolata" id="{4F160FD5-E2C2-446F-979B-594163145AE4}">
          <p14:sldIdLst>
            <p14:sldId id="465"/>
            <p14:sldId id="574"/>
            <p14:sldId id="279"/>
            <p14:sldId id="280"/>
            <p14:sldId id="289"/>
            <p14:sldId id="556"/>
            <p14:sldId id="281"/>
            <p14:sldId id="467"/>
          </p14:sldIdLst>
        </p14:section>
        <p14:section name="Az elszámoltathatóság elve" id="{6A6CA5AA-C3E8-4FB3-BA47-DAE421ADD3D9}">
          <p14:sldIdLst>
            <p14:sldId id="469"/>
            <p14:sldId id="575"/>
            <p14:sldId id="291"/>
            <p14:sldId id="297"/>
            <p14:sldId id="301"/>
            <p14:sldId id="269"/>
            <p14:sldId id="431"/>
            <p14:sldId id="270"/>
            <p14:sldId id="272"/>
            <p14:sldId id="568"/>
            <p14:sldId id="557"/>
            <p14:sldId id="558"/>
            <p14:sldId id="559"/>
            <p14:sldId id="560"/>
            <p14:sldId id="561"/>
            <p14:sldId id="562"/>
            <p14:sldId id="563"/>
            <p14:sldId id="564"/>
            <p14:sldId id="565"/>
            <p14:sldId id="566"/>
            <p14:sldId id="567"/>
            <p14:sldId id="570"/>
          </p14:sldIdLst>
        </p14:section>
        <p14:section name="Credits" id="{B57061F6-2427-4AAA-8653-D9BAD03E1BC0}">
          <p14:sldIdLst>
            <p14:sldId id="295"/>
            <p14:sldId id="576"/>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4ECBF9-9B82-4611-BF1D-33CBF1E2951A}" v="3557" dt="2019-02-04T10:33:48.2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03" autoAdjust="0"/>
    <p:restoredTop sz="86449" autoAdjust="0"/>
  </p:normalViewPr>
  <p:slideViewPr>
    <p:cSldViewPr snapToGrid="0" snapToObjects="1">
      <p:cViewPr varScale="1">
        <p:scale>
          <a:sx n="97" d="100"/>
          <a:sy n="97" d="100"/>
        </p:scale>
        <p:origin x="480" y="48"/>
      </p:cViewPr>
      <p:guideLst/>
    </p:cSldViewPr>
  </p:slideViewPr>
  <p:outlineViewPr>
    <p:cViewPr>
      <p:scale>
        <a:sx n="33" d="100"/>
        <a:sy n="33" d="100"/>
      </p:scale>
      <p:origin x="0" y="-30246"/>
    </p:cViewPr>
  </p:outlineViewPr>
  <p:notesTextViewPr>
    <p:cViewPr>
      <p:scale>
        <a:sx n="1" d="1"/>
        <a:sy n="1" d="1"/>
      </p:scale>
      <p:origin x="0" y="0"/>
    </p:cViewPr>
  </p:notesTextViewPr>
  <p:notesViewPr>
    <p:cSldViewPr snapToGrid="0" snapToObjects="1">
      <p:cViewPr varScale="1">
        <p:scale>
          <a:sx n="87" d="100"/>
          <a:sy n="87" d="100"/>
        </p:scale>
        <p:origin x="3840" y="6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viewProps" Target="viewProps.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stvan Mate BOROCZ" userId="ff49272a-ac19-4b8b-85fe-0862648a7871" providerId="ADAL" clId="{594ECBF9-9B82-4611-BF1D-33CBF1E2951A}"/>
    <pc:docChg chg="custSel addSld delSld modSld sldOrd">
      <pc:chgData name="Istvan Mate BOROCZ" userId="ff49272a-ac19-4b8b-85fe-0862648a7871" providerId="ADAL" clId="{594ECBF9-9B82-4611-BF1D-33CBF1E2951A}" dt="2019-02-04T10:33:48.291" v="3507" actId="20577"/>
      <pc:docMkLst>
        <pc:docMk/>
      </pc:docMkLst>
      <pc:sldChg chg="modSp">
        <pc:chgData name="Istvan Mate BOROCZ" userId="ff49272a-ac19-4b8b-85fe-0862648a7871" providerId="ADAL" clId="{594ECBF9-9B82-4611-BF1D-33CBF1E2951A}" dt="2019-02-04T07:01:26.882" v="13" actId="20577"/>
        <pc:sldMkLst>
          <pc:docMk/>
          <pc:sldMk cId="1525786836" sldId="257"/>
        </pc:sldMkLst>
        <pc:spChg chg="mod">
          <ac:chgData name="Istvan Mate BOROCZ" userId="ff49272a-ac19-4b8b-85fe-0862648a7871" providerId="ADAL" clId="{594ECBF9-9B82-4611-BF1D-33CBF1E2951A}" dt="2019-02-04T07:01:26.882" v="13" actId="20577"/>
          <ac:spMkLst>
            <pc:docMk/>
            <pc:sldMk cId="1525786836" sldId="257"/>
            <ac:spMk id="3" creationId="{4F8020DA-AD4C-4B4C-9D7A-2FE62800A8DA}"/>
          </ac:spMkLst>
        </pc:spChg>
      </pc:sldChg>
      <pc:sldChg chg="modSp">
        <pc:chgData name="Istvan Mate BOROCZ" userId="ff49272a-ac19-4b8b-85fe-0862648a7871" providerId="ADAL" clId="{594ECBF9-9B82-4611-BF1D-33CBF1E2951A}" dt="2019-02-04T10:23:29.433" v="3021" actId="20577"/>
        <pc:sldMkLst>
          <pc:docMk/>
          <pc:sldMk cId="626989566" sldId="259"/>
        </pc:sldMkLst>
        <pc:spChg chg="mod">
          <ac:chgData name="Istvan Mate BOROCZ" userId="ff49272a-ac19-4b8b-85fe-0862648a7871" providerId="ADAL" clId="{594ECBF9-9B82-4611-BF1D-33CBF1E2951A}" dt="2019-02-04T10:23:29.433" v="3021" actId="20577"/>
          <ac:spMkLst>
            <pc:docMk/>
            <pc:sldMk cId="626989566" sldId="259"/>
            <ac:spMk id="3" creationId="{00000000-0000-0000-0000-000000000000}"/>
          </ac:spMkLst>
        </pc:spChg>
      </pc:sldChg>
      <pc:sldChg chg="del">
        <pc:chgData name="Istvan Mate BOROCZ" userId="ff49272a-ac19-4b8b-85fe-0862648a7871" providerId="ADAL" clId="{594ECBF9-9B82-4611-BF1D-33CBF1E2951A}" dt="2019-02-04T10:23:51.990" v="3029" actId="2696"/>
        <pc:sldMkLst>
          <pc:docMk/>
          <pc:sldMk cId="1719598756" sldId="260"/>
        </pc:sldMkLst>
      </pc:sldChg>
      <pc:sldChg chg="del">
        <pc:chgData name="Istvan Mate BOROCZ" userId="ff49272a-ac19-4b8b-85fe-0862648a7871" providerId="ADAL" clId="{594ECBF9-9B82-4611-BF1D-33CBF1E2951A}" dt="2019-02-04T10:23:52" v="3030" actId="2696"/>
        <pc:sldMkLst>
          <pc:docMk/>
          <pc:sldMk cId="2675433024" sldId="263"/>
        </pc:sldMkLst>
      </pc:sldChg>
      <pc:sldChg chg="del">
        <pc:chgData name="Istvan Mate BOROCZ" userId="ff49272a-ac19-4b8b-85fe-0862648a7871" providerId="ADAL" clId="{594ECBF9-9B82-4611-BF1D-33CBF1E2951A}" dt="2019-02-04T10:23:52.011" v="3031" actId="2696"/>
        <pc:sldMkLst>
          <pc:docMk/>
          <pc:sldMk cId="172660020" sldId="264"/>
        </pc:sldMkLst>
      </pc:sldChg>
      <pc:sldChg chg="del">
        <pc:chgData name="Istvan Mate BOROCZ" userId="ff49272a-ac19-4b8b-85fe-0862648a7871" providerId="ADAL" clId="{594ECBF9-9B82-4611-BF1D-33CBF1E2951A}" dt="2019-02-04T10:23:52.026" v="3032" actId="2696"/>
        <pc:sldMkLst>
          <pc:docMk/>
          <pc:sldMk cId="2622849072" sldId="265"/>
        </pc:sldMkLst>
      </pc:sldChg>
      <pc:sldChg chg="del">
        <pc:chgData name="Istvan Mate BOROCZ" userId="ff49272a-ac19-4b8b-85fe-0862648a7871" providerId="ADAL" clId="{594ECBF9-9B82-4611-BF1D-33CBF1E2951A}" dt="2019-02-04T10:23:52.063" v="3033" actId="2696"/>
        <pc:sldMkLst>
          <pc:docMk/>
          <pc:sldMk cId="2908983085" sldId="266"/>
        </pc:sldMkLst>
      </pc:sldChg>
      <pc:sldChg chg="del">
        <pc:chgData name="Istvan Mate BOROCZ" userId="ff49272a-ac19-4b8b-85fe-0862648a7871" providerId="ADAL" clId="{594ECBF9-9B82-4611-BF1D-33CBF1E2951A}" dt="2019-02-04T10:23:52.136" v="3036" actId="2696"/>
        <pc:sldMkLst>
          <pc:docMk/>
          <pc:sldMk cId="1084535281" sldId="268"/>
        </pc:sldMkLst>
      </pc:sldChg>
      <pc:sldChg chg="addSp delSp modSp">
        <pc:chgData name="Istvan Mate BOROCZ" userId="ff49272a-ac19-4b8b-85fe-0862648a7871" providerId="ADAL" clId="{594ECBF9-9B82-4611-BF1D-33CBF1E2951A}" dt="2019-02-04T09:38:09.009" v="2636" actId="207"/>
        <pc:sldMkLst>
          <pc:docMk/>
          <pc:sldMk cId="285382845" sldId="269"/>
        </pc:sldMkLst>
        <pc:spChg chg="add del mod">
          <ac:chgData name="Istvan Mate BOROCZ" userId="ff49272a-ac19-4b8b-85fe-0862648a7871" providerId="ADAL" clId="{594ECBF9-9B82-4611-BF1D-33CBF1E2951A}" dt="2019-02-04T09:36:53.880" v="2623"/>
          <ac:spMkLst>
            <pc:docMk/>
            <pc:sldMk cId="285382845" sldId="269"/>
            <ac:spMk id="2" creationId="{5AB866DD-D07E-4064-BCC7-4BB4EEC4734F}"/>
          </ac:spMkLst>
        </pc:spChg>
        <pc:spChg chg="add del mod">
          <ac:chgData name="Istvan Mate BOROCZ" userId="ff49272a-ac19-4b8b-85fe-0862648a7871" providerId="ADAL" clId="{594ECBF9-9B82-4611-BF1D-33CBF1E2951A}" dt="2019-02-04T09:37:07.935" v="2626"/>
          <ac:spMkLst>
            <pc:docMk/>
            <pc:sldMk cId="285382845" sldId="269"/>
            <ac:spMk id="3" creationId="{9BFFB527-294B-41B7-9EA8-719DEF3B7E66}"/>
          </ac:spMkLst>
        </pc:spChg>
        <pc:spChg chg="add del mod">
          <ac:chgData name="Istvan Mate BOROCZ" userId="ff49272a-ac19-4b8b-85fe-0862648a7871" providerId="ADAL" clId="{594ECBF9-9B82-4611-BF1D-33CBF1E2951A}" dt="2019-02-04T09:37:07.935" v="2626"/>
          <ac:spMkLst>
            <pc:docMk/>
            <pc:sldMk cId="285382845" sldId="269"/>
            <ac:spMk id="4" creationId="{4BE5A328-C283-4D8C-BD54-3A9A3CB458CD}"/>
          </ac:spMkLst>
        </pc:spChg>
        <pc:spChg chg="mod">
          <ac:chgData name="Istvan Mate BOROCZ" userId="ff49272a-ac19-4b8b-85fe-0862648a7871" providerId="ADAL" clId="{594ECBF9-9B82-4611-BF1D-33CBF1E2951A}" dt="2019-02-04T09:37:56.830" v="2631"/>
          <ac:spMkLst>
            <pc:docMk/>
            <pc:sldMk cId="285382845" sldId="269"/>
            <ac:spMk id="5" creationId="{00000000-0000-0000-0000-000000000000}"/>
          </ac:spMkLst>
        </pc:spChg>
        <pc:spChg chg="add del mod">
          <ac:chgData name="Istvan Mate BOROCZ" userId="ff49272a-ac19-4b8b-85fe-0862648a7871" providerId="ADAL" clId="{594ECBF9-9B82-4611-BF1D-33CBF1E2951A}" dt="2019-02-04T09:37:07.935" v="2626"/>
          <ac:spMkLst>
            <pc:docMk/>
            <pc:sldMk cId="285382845" sldId="269"/>
            <ac:spMk id="7" creationId="{EDC044F5-56C9-47DC-A8EB-839D81704D15}"/>
          </ac:spMkLst>
        </pc:spChg>
        <pc:spChg chg="mod">
          <ac:chgData name="Istvan Mate BOROCZ" userId="ff49272a-ac19-4b8b-85fe-0862648a7871" providerId="ADAL" clId="{594ECBF9-9B82-4611-BF1D-33CBF1E2951A}" dt="2019-02-04T09:37:34.810" v="2630" actId="2711"/>
          <ac:spMkLst>
            <pc:docMk/>
            <pc:sldMk cId="285382845" sldId="269"/>
            <ac:spMk id="8" creationId="{00000000-0000-0000-0000-000000000000}"/>
          </ac:spMkLst>
        </pc:spChg>
        <pc:spChg chg="add mod">
          <ac:chgData name="Istvan Mate BOROCZ" userId="ff49272a-ac19-4b8b-85fe-0862648a7871" providerId="ADAL" clId="{594ECBF9-9B82-4611-BF1D-33CBF1E2951A}" dt="2019-02-04T09:38:09.009" v="2636" actId="207"/>
          <ac:spMkLst>
            <pc:docMk/>
            <pc:sldMk cId="285382845" sldId="269"/>
            <ac:spMk id="9" creationId="{E7930C5A-D210-4BFC-94B1-72A0D68177E5}"/>
          </ac:spMkLst>
        </pc:spChg>
        <pc:spChg chg="add mod">
          <ac:chgData name="Istvan Mate BOROCZ" userId="ff49272a-ac19-4b8b-85fe-0862648a7871" providerId="ADAL" clId="{594ECBF9-9B82-4611-BF1D-33CBF1E2951A}" dt="2019-02-04T09:37:07.935" v="2626"/>
          <ac:spMkLst>
            <pc:docMk/>
            <pc:sldMk cId="285382845" sldId="269"/>
            <ac:spMk id="10" creationId="{0AC7FB7E-7DDC-4A4F-953A-CE2A19227B71}"/>
          </ac:spMkLst>
        </pc:spChg>
        <pc:graphicFrameChg chg="mod modGraphic">
          <ac:chgData name="Istvan Mate BOROCZ" userId="ff49272a-ac19-4b8b-85fe-0862648a7871" providerId="ADAL" clId="{594ECBF9-9B82-4611-BF1D-33CBF1E2951A}" dt="2019-02-04T09:37:29.496" v="2629" actId="2711"/>
          <ac:graphicFrameMkLst>
            <pc:docMk/>
            <pc:sldMk cId="285382845" sldId="269"/>
            <ac:graphicFrameMk id="6" creationId="{00000000-0000-0000-0000-000000000000}"/>
          </ac:graphicFrameMkLst>
        </pc:graphicFrameChg>
      </pc:sldChg>
      <pc:sldChg chg="modSp">
        <pc:chgData name="Istvan Mate BOROCZ" userId="ff49272a-ac19-4b8b-85fe-0862648a7871" providerId="ADAL" clId="{594ECBF9-9B82-4611-BF1D-33CBF1E2951A}" dt="2019-02-04T10:14:26.545" v="2931"/>
        <pc:sldMkLst>
          <pc:docMk/>
          <pc:sldMk cId="878241336" sldId="270"/>
        </pc:sldMkLst>
        <pc:spChg chg="mod">
          <ac:chgData name="Istvan Mate BOROCZ" userId="ff49272a-ac19-4b8b-85fe-0862648a7871" providerId="ADAL" clId="{594ECBF9-9B82-4611-BF1D-33CBF1E2951A}" dt="2019-02-04T10:14:26.545" v="2931"/>
          <ac:spMkLst>
            <pc:docMk/>
            <pc:sldMk cId="878241336" sldId="270"/>
            <ac:spMk id="3" creationId="{C1913AED-3157-4C5B-9EAE-702B2F58CA3A}"/>
          </ac:spMkLst>
        </pc:spChg>
      </pc:sldChg>
      <pc:sldChg chg="del">
        <pc:chgData name="Istvan Mate BOROCZ" userId="ff49272a-ac19-4b8b-85fe-0862648a7871" providerId="ADAL" clId="{594ECBF9-9B82-4611-BF1D-33CBF1E2951A}" dt="2019-02-04T09:40:03.241" v="2655" actId="2696"/>
        <pc:sldMkLst>
          <pc:docMk/>
          <pc:sldMk cId="56715601" sldId="271"/>
        </pc:sldMkLst>
      </pc:sldChg>
      <pc:sldChg chg="addSp delSp modSp modNotesTx">
        <pc:chgData name="Istvan Mate BOROCZ" userId="ff49272a-ac19-4b8b-85fe-0862648a7871" providerId="ADAL" clId="{594ECBF9-9B82-4611-BF1D-33CBF1E2951A}" dt="2019-02-04T09:41:43.777" v="2662" actId="20577"/>
        <pc:sldMkLst>
          <pc:docMk/>
          <pc:sldMk cId="3015220725" sldId="272"/>
        </pc:sldMkLst>
        <pc:spChg chg="mod">
          <ac:chgData name="Istvan Mate BOROCZ" userId="ff49272a-ac19-4b8b-85fe-0862648a7871" providerId="ADAL" clId="{594ECBF9-9B82-4611-BF1D-33CBF1E2951A}" dt="2019-02-04T09:41:24.299" v="2658"/>
          <ac:spMkLst>
            <pc:docMk/>
            <pc:sldMk cId="3015220725" sldId="272"/>
            <ac:spMk id="2" creationId="{00000000-0000-0000-0000-000000000000}"/>
          </ac:spMkLst>
        </pc:spChg>
        <pc:spChg chg="add del mod">
          <ac:chgData name="Istvan Mate BOROCZ" userId="ff49272a-ac19-4b8b-85fe-0862648a7871" providerId="ADAL" clId="{594ECBF9-9B82-4611-BF1D-33CBF1E2951A}" dt="2019-02-04T09:41:19.962" v="2657"/>
          <ac:spMkLst>
            <pc:docMk/>
            <pc:sldMk cId="3015220725" sldId="272"/>
            <ac:spMk id="3" creationId="{9FF07A2B-0985-4557-939C-5F9785D68490}"/>
          </ac:spMkLst>
        </pc:spChg>
        <pc:spChg chg="add mod">
          <ac:chgData name="Istvan Mate BOROCZ" userId="ff49272a-ac19-4b8b-85fe-0862648a7871" providerId="ADAL" clId="{594ECBF9-9B82-4611-BF1D-33CBF1E2951A}" dt="2019-02-04T09:41:26.348" v="2661" actId="20577"/>
          <ac:spMkLst>
            <pc:docMk/>
            <pc:sldMk cId="3015220725" sldId="272"/>
            <ac:spMk id="4" creationId="{7D1C1368-592A-4FCC-B65E-4225C9E17277}"/>
          </ac:spMkLst>
        </pc:spChg>
      </pc:sldChg>
      <pc:sldChg chg="del">
        <pc:chgData name="Istvan Mate BOROCZ" userId="ff49272a-ac19-4b8b-85fe-0862648a7871" providerId="ADAL" clId="{594ECBF9-9B82-4611-BF1D-33CBF1E2951A}" dt="2019-02-04T10:23:52.162" v="3037" actId="2696"/>
        <pc:sldMkLst>
          <pc:docMk/>
          <pc:sldMk cId="2349111959" sldId="274"/>
        </pc:sldMkLst>
      </pc:sldChg>
      <pc:sldChg chg="del">
        <pc:chgData name="Istvan Mate BOROCZ" userId="ff49272a-ac19-4b8b-85fe-0862648a7871" providerId="ADAL" clId="{594ECBF9-9B82-4611-BF1D-33CBF1E2951A}" dt="2019-02-04T10:23:52.305" v="3045" actId="2696"/>
        <pc:sldMkLst>
          <pc:docMk/>
          <pc:sldMk cId="3759328806" sldId="275"/>
        </pc:sldMkLst>
      </pc:sldChg>
      <pc:sldChg chg="modSp modNotesTx">
        <pc:chgData name="Istvan Mate BOROCZ" userId="ff49272a-ac19-4b8b-85fe-0862648a7871" providerId="ADAL" clId="{594ECBF9-9B82-4611-BF1D-33CBF1E2951A}" dt="2019-02-04T07:09:33.072" v="186" actId="6549"/>
        <pc:sldMkLst>
          <pc:docMk/>
          <pc:sldMk cId="1633618101" sldId="276"/>
        </pc:sldMkLst>
        <pc:spChg chg="mod">
          <ac:chgData name="Istvan Mate BOROCZ" userId="ff49272a-ac19-4b8b-85fe-0862648a7871" providerId="ADAL" clId="{594ECBF9-9B82-4611-BF1D-33CBF1E2951A}" dt="2019-02-04T07:08:19.563" v="80" actId="14100"/>
          <ac:spMkLst>
            <pc:docMk/>
            <pc:sldMk cId="1633618101" sldId="276"/>
            <ac:spMk id="2" creationId="{00000000-0000-0000-0000-000000000000}"/>
          </ac:spMkLst>
        </pc:spChg>
        <pc:graphicFrameChg chg="modGraphic">
          <ac:chgData name="Istvan Mate BOROCZ" userId="ff49272a-ac19-4b8b-85fe-0862648a7871" providerId="ADAL" clId="{594ECBF9-9B82-4611-BF1D-33CBF1E2951A}" dt="2019-02-04T07:08:36.312" v="81" actId="113"/>
          <ac:graphicFrameMkLst>
            <pc:docMk/>
            <pc:sldMk cId="1633618101" sldId="276"/>
            <ac:graphicFrameMk id="5" creationId="{80B9288A-87E9-AF4B-92DB-3EE4134833FE}"/>
          </ac:graphicFrameMkLst>
        </pc:graphicFrameChg>
        <pc:graphicFrameChg chg="modGraphic">
          <ac:chgData name="Istvan Mate BOROCZ" userId="ff49272a-ac19-4b8b-85fe-0862648a7871" providerId="ADAL" clId="{594ECBF9-9B82-4611-BF1D-33CBF1E2951A}" dt="2019-02-04T07:08:41.109" v="82" actId="113"/>
          <ac:graphicFrameMkLst>
            <pc:docMk/>
            <pc:sldMk cId="1633618101" sldId="276"/>
            <ac:graphicFrameMk id="6" creationId="{E45671CD-9AB4-0242-9D62-7475F6989FF3}"/>
          </ac:graphicFrameMkLst>
        </pc:graphicFrameChg>
      </pc:sldChg>
      <pc:sldChg chg="modSp modNotesTx">
        <pc:chgData name="Istvan Mate BOROCZ" userId="ff49272a-ac19-4b8b-85fe-0862648a7871" providerId="ADAL" clId="{594ECBF9-9B82-4611-BF1D-33CBF1E2951A}" dt="2019-02-04T07:43:31.607" v="902" actId="27636"/>
        <pc:sldMkLst>
          <pc:docMk/>
          <pc:sldMk cId="2367949609" sldId="278"/>
        </pc:sldMkLst>
        <pc:spChg chg="mod">
          <ac:chgData name="Istvan Mate BOROCZ" userId="ff49272a-ac19-4b8b-85fe-0862648a7871" providerId="ADAL" clId="{594ECBF9-9B82-4611-BF1D-33CBF1E2951A}" dt="2019-02-04T07:43:31.607" v="902" actId="27636"/>
          <ac:spMkLst>
            <pc:docMk/>
            <pc:sldMk cId="2367949609" sldId="278"/>
            <ac:spMk id="3" creationId="{00000000-0000-0000-0000-000000000000}"/>
          </ac:spMkLst>
        </pc:spChg>
      </pc:sldChg>
      <pc:sldChg chg="modSp modNotesTx">
        <pc:chgData name="Istvan Mate BOROCZ" userId="ff49272a-ac19-4b8b-85fe-0862648a7871" providerId="ADAL" clId="{594ECBF9-9B82-4611-BF1D-33CBF1E2951A}" dt="2019-02-04T08:56:21.843" v="1411" actId="6549"/>
        <pc:sldMkLst>
          <pc:docMk/>
          <pc:sldMk cId="2414044382" sldId="279"/>
        </pc:sldMkLst>
        <pc:spChg chg="mod">
          <ac:chgData name="Istvan Mate BOROCZ" userId="ff49272a-ac19-4b8b-85fe-0862648a7871" providerId="ADAL" clId="{594ECBF9-9B82-4611-BF1D-33CBF1E2951A}" dt="2019-02-04T08:39:09.562" v="1262" actId="20577"/>
          <ac:spMkLst>
            <pc:docMk/>
            <pc:sldMk cId="2414044382" sldId="279"/>
            <ac:spMk id="3" creationId="{00000000-0000-0000-0000-000000000000}"/>
          </ac:spMkLst>
        </pc:spChg>
      </pc:sldChg>
      <pc:sldChg chg="modNotesTx">
        <pc:chgData name="Istvan Mate BOROCZ" userId="ff49272a-ac19-4b8b-85fe-0862648a7871" providerId="ADAL" clId="{594ECBF9-9B82-4611-BF1D-33CBF1E2951A}" dt="2019-02-04T09:00:27.836" v="1433" actId="20577"/>
        <pc:sldMkLst>
          <pc:docMk/>
          <pc:sldMk cId="4142006643" sldId="280"/>
        </pc:sldMkLst>
      </pc:sldChg>
      <pc:sldChg chg="modSp modNotesTx">
        <pc:chgData name="Istvan Mate BOROCZ" userId="ff49272a-ac19-4b8b-85fe-0862648a7871" providerId="ADAL" clId="{594ECBF9-9B82-4611-BF1D-33CBF1E2951A}" dt="2019-02-04T09:03:54.031" v="1648" actId="113"/>
        <pc:sldMkLst>
          <pc:docMk/>
          <pc:sldMk cId="2069107402" sldId="281"/>
        </pc:sldMkLst>
        <pc:spChg chg="mod">
          <ac:chgData name="Istvan Mate BOROCZ" userId="ff49272a-ac19-4b8b-85fe-0862648a7871" providerId="ADAL" clId="{594ECBF9-9B82-4611-BF1D-33CBF1E2951A}" dt="2019-02-04T09:03:54.031" v="1648" actId="113"/>
          <ac:spMkLst>
            <pc:docMk/>
            <pc:sldMk cId="2069107402" sldId="281"/>
            <ac:spMk id="3" creationId="{00000000-0000-0000-0000-000000000000}"/>
          </ac:spMkLst>
        </pc:spChg>
      </pc:sldChg>
      <pc:sldChg chg="del">
        <pc:chgData name="Istvan Mate BOROCZ" userId="ff49272a-ac19-4b8b-85fe-0862648a7871" providerId="ADAL" clId="{594ECBF9-9B82-4611-BF1D-33CBF1E2951A}" dt="2019-02-04T07:50:26.025" v="1159" actId="2696"/>
        <pc:sldMkLst>
          <pc:docMk/>
          <pc:sldMk cId="815052967" sldId="282"/>
        </pc:sldMkLst>
      </pc:sldChg>
      <pc:sldChg chg="del">
        <pc:chgData name="Istvan Mate BOROCZ" userId="ff49272a-ac19-4b8b-85fe-0862648a7871" providerId="ADAL" clId="{594ECBF9-9B82-4611-BF1D-33CBF1E2951A}" dt="2019-02-04T10:23:06.600" v="3020" actId="2696"/>
        <pc:sldMkLst>
          <pc:docMk/>
          <pc:sldMk cId="4092732971" sldId="284"/>
        </pc:sldMkLst>
      </pc:sldChg>
      <pc:sldChg chg="modSp modNotesTx">
        <pc:chgData name="Istvan Mate BOROCZ" userId="ff49272a-ac19-4b8b-85fe-0862648a7871" providerId="ADAL" clId="{594ECBF9-9B82-4611-BF1D-33CBF1E2951A}" dt="2019-02-04T09:08:09.410" v="1963" actId="20577"/>
        <pc:sldMkLst>
          <pc:docMk/>
          <pc:sldMk cId="2663160908" sldId="288"/>
        </pc:sldMkLst>
        <pc:spChg chg="mod">
          <ac:chgData name="Istvan Mate BOROCZ" userId="ff49272a-ac19-4b8b-85fe-0862648a7871" providerId="ADAL" clId="{594ECBF9-9B82-4611-BF1D-33CBF1E2951A}" dt="2019-02-04T09:08:09.410" v="1963" actId="20577"/>
          <ac:spMkLst>
            <pc:docMk/>
            <pc:sldMk cId="2663160908" sldId="288"/>
            <ac:spMk id="3" creationId="{00000000-0000-0000-0000-000000000000}"/>
          </ac:spMkLst>
        </pc:spChg>
      </pc:sldChg>
      <pc:sldChg chg="modSp modNotesTx">
        <pc:chgData name="Istvan Mate BOROCZ" userId="ff49272a-ac19-4b8b-85fe-0862648a7871" providerId="ADAL" clId="{594ECBF9-9B82-4611-BF1D-33CBF1E2951A}" dt="2019-02-04T09:05:45.990" v="1702" actId="20577"/>
        <pc:sldMkLst>
          <pc:docMk/>
          <pc:sldMk cId="968249205" sldId="289"/>
        </pc:sldMkLst>
        <pc:spChg chg="mod">
          <ac:chgData name="Istvan Mate BOROCZ" userId="ff49272a-ac19-4b8b-85fe-0862648a7871" providerId="ADAL" clId="{594ECBF9-9B82-4611-BF1D-33CBF1E2951A}" dt="2019-02-04T09:05:45.990" v="1702" actId="20577"/>
          <ac:spMkLst>
            <pc:docMk/>
            <pc:sldMk cId="968249205" sldId="289"/>
            <ac:spMk id="3" creationId="{00000000-0000-0000-0000-000000000000}"/>
          </ac:spMkLst>
        </pc:spChg>
      </pc:sldChg>
      <pc:sldChg chg="modNotesTx">
        <pc:chgData name="Istvan Mate BOROCZ" userId="ff49272a-ac19-4b8b-85fe-0862648a7871" providerId="ADAL" clId="{594ECBF9-9B82-4611-BF1D-33CBF1E2951A}" dt="2019-02-04T09:11:14.439" v="2426" actId="20577"/>
        <pc:sldMkLst>
          <pc:docMk/>
          <pc:sldMk cId="3584255581" sldId="291"/>
        </pc:sldMkLst>
      </pc:sldChg>
      <pc:sldChg chg="modSp modTransition modNotesTx">
        <pc:chgData name="Istvan Mate BOROCZ" userId="ff49272a-ac19-4b8b-85fe-0862648a7871" providerId="ADAL" clId="{594ECBF9-9B82-4611-BF1D-33CBF1E2951A}" dt="2019-02-04T09:30:24.128" v="2602" actId="313"/>
        <pc:sldMkLst>
          <pc:docMk/>
          <pc:sldMk cId="606362783" sldId="297"/>
        </pc:sldMkLst>
        <pc:spChg chg="mod">
          <ac:chgData name="Istvan Mate BOROCZ" userId="ff49272a-ac19-4b8b-85fe-0862648a7871" providerId="ADAL" clId="{594ECBF9-9B82-4611-BF1D-33CBF1E2951A}" dt="2019-02-04T09:12:24.295" v="2452" actId="20577"/>
          <ac:spMkLst>
            <pc:docMk/>
            <pc:sldMk cId="606362783" sldId="297"/>
            <ac:spMk id="3" creationId="{D4A2F722-6000-FA46-B7F6-FF14BCC1E96E}"/>
          </ac:spMkLst>
        </pc:spChg>
      </pc:sldChg>
      <pc:sldChg chg="modSp modNotesTx">
        <pc:chgData name="Istvan Mate BOROCZ" userId="ff49272a-ac19-4b8b-85fe-0862648a7871" providerId="ADAL" clId="{594ECBF9-9B82-4611-BF1D-33CBF1E2951A}" dt="2019-02-04T10:15:52.345" v="3018" actId="20577"/>
        <pc:sldMkLst>
          <pc:docMk/>
          <pc:sldMk cId="9274046" sldId="301"/>
        </pc:sldMkLst>
        <pc:spChg chg="mod">
          <ac:chgData name="Istvan Mate BOROCZ" userId="ff49272a-ac19-4b8b-85fe-0862648a7871" providerId="ADAL" clId="{594ECBF9-9B82-4611-BF1D-33CBF1E2951A}" dt="2019-02-04T09:36:42.145" v="2622" actId="113"/>
          <ac:spMkLst>
            <pc:docMk/>
            <pc:sldMk cId="9274046" sldId="301"/>
            <ac:spMk id="3" creationId="{3E4CCEBD-0B34-AA4B-9680-DC864225924E}"/>
          </ac:spMkLst>
        </pc:spChg>
      </pc:sldChg>
      <pc:sldChg chg="del">
        <pc:chgData name="Istvan Mate BOROCZ" userId="ff49272a-ac19-4b8b-85fe-0862648a7871" providerId="ADAL" clId="{594ECBF9-9B82-4611-BF1D-33CBF1E2951A}" dt="2019-02-04T10:23:52.320" v="3046" actId="2696"/>
        <pc:sldMkLst>
          <pc:docMk/>
          <pc:sldMk cId="1643051208" sldId="318"/>
        </pc:sldMkLst>
      </pc:sldChg>
      <pc:sldChg chg="del">
        <pc:chgData name="Istvan Mate BOROCZ" userId="ff49272a-ac19-4b8b-85fe-0862648a7871" providerId="ADAL" clId="{594ECBF9-9B82-4611-BF1D-33CBF1E2951A}" dt="2019-02-04T10:23:52.442" v="3054" actId="2696"/>
        <pc:sldMkLst>
          <pc:docMk/>
          <pc:sldMk cId="1413810405" sldId="325"/>
        </pc:sldMkLst>
      </pc:sldChg>
      <pc:sldChg chg="del">
        <pc:chgData name="Istvan Mate BOROCZ" userId="ff49272a-ac19-4b8b-85fe-0862648a7871" providerId="ADAL" clId="{594ECBF9-9B82-4611-BF1D-33CBF1E2951A}" dt="2019-02-04T10:23:52.491" v="3057" actId="2696"/>
        <pc:sldMkLst>
          <pc:docMk/>
          <pc:sldMk cId="162132954" sldId="328"/>
        </pc:sldMkLst>
      </pc:sldChg>
      <pc:sldChg chg="del">
        <pc:chgData name="Istvan Mate BOROCZ" userId="ff49272a-ac19-4b8b-85fe-0862648a7871" providerId="ADAL" clId="{594ECBF9-9B82-4611-BF1D-33CBF1E2951A}" dt="2019-02-04T10:23:52.083" v="3034" actId="2696"/>
        <pc:sldMkLst>
          <pc:docMk/>
          <pc:sldMk cId="477326762" sldId="364"/>
        </pc:sldMkLst>
      </pc:sldChg>
      <pc:sldChg chg="del">
        <pc:chgData name="Istvan Mate BOROCZ" userId="ff49272a-ac19-4b8b-85fe-0862648a7871" providerId="ADAL" clId="{594ECBF9-9B82-4611-BF1D-33CBF1E2951A}" dt="2019-02-04T10:23:52.103" v="3035" actId="2696"/>
        <pc:sldMkLst>
          <pc:docMk/>
          <pc:sldMk cId="3233428018" sldId="365"/>
        </pc:sldMkLst>
      </pc:sldChg>
      <pc:sldChg chg="del">
        <pc:chgData name="Istvan Mate BOROCZ" userId="ff49272a-ac19-4b8b-85fe-0862648a7871" providerId="ADAL" clId="{594ECBF9-9B82-4611-BF1D-33CBF1E2951A}" dt="2019-02-04T10:23:52.183" v="3038" actId="2696"/>
        <pc:sldMkLst>
          <pc:docMk/>
          <pc:sldMk cId="2593663781" sldId="366"/>
        </pc:sldMkLst>
      </pc:sldChg>
      <pc:sldChg chg="del">
        <pc:chgData name="Istvan Mate BOROCZ" userId="ff49272a-ac19-4b8b-85fe-0862648a7871" providerId="ADAL" clId="{594ECBF9-9B82-4611-BF1D-33CBF1E2951A}" dt="2019-02-04T10:23:52.198" v="3039" actId="2696"/>
        <pc:sldMkLst>
          <pc:docMk/>
          <pc:sldMk cId="2728067225" sldId="367"/>
        </pc:sldMkLst>
      </pc:sldChg>
      <pc:sldChg chg="del">
        <pc:chgData name="Istvan Mate BOROCZ" userId="ff49272a-ac19-4b8b-85fe-0862648a7871" providerId="ADAL" clId="{594ECBF9-9B82-4611-BF1D-33CBF1E2951A}" dt="2019-02-04T10:23:52.214" v="3040" actId="2696"/>
        <pc:sldMkLst>
          <pc:docMk/>
          <pc:sldMk cId="2087763398" sldId="368"/>
        </pc:sldMkLst>
      </pc:sldChg>
      <pc:sldChg chg="del">
        <pc:chgData name="Istvan Mate BOROCZ" userId="ff49272a-ac19-4b8b-85fe-0862648a7871" providerId="ADAL" clId="{594ECBF9-9B82-4611-BF1D-33CBF1E2951A}" dt="2019-02-04T10:23:52.235" v="3041" actId="2696"/>
        <pc:sldMkLst>
          <pc:docMk/>
          <pc:sldMk cId="4235810735" sldId="369"/>
        </pc:sldMkLst>
      </pc:sldChg>
      <pc:sldChg chg="del">
        <pc:chgData name="Istvan Mate BOROCZ" userId="ff49272a-ac19-4b8b-85fe-0862648a7871" providerId="ADAL" clId="{594ECBF9-9B82-4611-BF1D-33CBF1E2951A}" dt="2019-02-04T10:23:52.257" v="3042" actId="2696"/>
        <pc:sldMkLst>
          <pc:docMk/>
          <pc:sldMk cId="2618907354" sldId="370"/>
        </pc:sldMkLst>
      </pc:sldChg>
      <pc:sldChg chg="del">
        <pc:chgData name="Istvan Mate BOROCZ" userId="ff49272a-ac19-4b8b-85fe-0862648a7871" providerId="ADAL" clId="{594ECBF9-9B82-4611-BF1D-33CBF1E2951A}" dt="2019-02-04T10:23:52.272" v="3043" actId="2696"/>
        <pc:sldMkLst>
          <pc:docMk/>
          <pc:sldMk cId="2992960259" sldId="371"/>
        </pc:sldMkLst>
      </pc:sldChg>
      <pc:sldChg chg="del">
        <pc:chgData name="Istvan Mate BOROCZ" userId="ff49272a-ac19-4b8b-85fe-0862648a7871" providerId="ADAL" clId="{594ECBF9-9B82-4611-BF1D-33CBF1E2951A}" dt="2019-02-04T10:23:52.294" v="3044" actId="2696"/>
        <pc:sldMkLst>
          <pc:docMk/>
          <pc:sldMk cId="1211719913" sldId="372"/>
        </pc:sldMkLst>
      </pc:sldChg>
      <pc:sldChg chg="del">
        <pc:chgData name="Istvan Mate BOROCZ" userId="ff49272a-ac19-4b8b-85fe-0862648a7871" providerId="ADAL" clId="{594ECBF9-9B82-4611-BF1D-33CBF1E2951A}" dt="2019-02-04T10:23:52.333" v="3047" actId="2696"/>
        <pc:sldMkLst>
          <pc:docMk/>
          <pc:sldMk cId="2726219067" sldId="374"/>
        </pc:sldMkLst>
      </pc:sldChg>
      <pc:sldChg chg="del">
        <pc:chgData name="Istvan Mate BOROCZ" userId="ff49272a-ac19-4b8b-85fe-0862648a7871" providerId="ADAL" clId="{594ECBF9-9B82-4611-BF1D-33CBF1E2951A}" dt="2019-02-04T10:23:52.348" v="3048" actId="2696"/>
        <pc:sldMkLst>
          <pc:docMk/>
          <pc:sldMk cId="3570554652" sldId="375"/>
        </pc:sldMkLst>
      </pc:sldChg>
      <pc:sldChg chg="del">
        <pc:chgData name="Istvan Mate BOROCZ" userId="ff49272a-ac19-4b8b-85fe-0862648a7871" providerId="ADAL" clId="{594ECBF9-9B82-4611-BF1D-33CBF1E2951A}" dt="2019-02-04T10:23:52.363" v="3049" actId="2696"/>
        <pc:sldMkLst>
          <pc:docMk/>
          <pc:sldMk cId="1358708073" sldId="376"/>
        </pc:sldMkLst>
      </pc:sldChg>
      <pc:sldChg chg="del">
        <pc:chgData name="Istvan Mate BOROCZ" userId="ff49272a-ac19-4b8b-85fe-0862648a7871" providerId="ADAL" clId="{594ECBF9-9B82-4611-BF1D-33CBF1E2951A}" dt="2019-02-04T10:23:52.383" v="3050" actId="2696"/>
        <pc:sldMkLst>
          <pc:docMk/>
          <pc:sldMk cId="3904922629" sldId="377"/>
        </pc:sldMkLst>
      </pc:sldChg>
      <pc:sldChg chg="del">
        <pc:chgData name="Istvan Mate BOROCZ" userId="ff49272a-ac19-4b8b-85fe-0862648a7871" providerId="ADAL" clId="{594ECBF9-9B82-4611-BF1D-33CBF1E2951A}" dt="2019-02-04T10:23:52.394" v="3051" actId="2696"/>
        <pc:sldMkLst>
          <pc:docMk/>
          <pc:sldMk cId="699634501" sldId="378"/>
        </pc:sldMkLst>
      </pc:sldChg>
      <pc:sldChg chg="del">
        <pc:chgData name="Istvan Mate BOROCZ" userId="ff49272a-ac19-4b8b-85fe-0862648a7871" providerId="ADAL" clId="{594ECBF9-9B82-4611-BF1D-33CBF1E2951A}" dt="2019-02-04T10:23:52.407" v="3052" actId="2696"/>
        <pc:sldMkLst>
          <pc:docMk/>
          <pc:sldMk cId="41248912" sldId="379"/>
        </pc:sldMkLst>
      </pc:sldChg>
      <pc:sldChg chg="del">
        <pc:chgData name="Istvan Mate BOROCZ" userId="ff49272a-ac19-4b8b-85fe-0862648a7871" providerId="ADAL" clId="{594ECBF9-9B82-4611-BF1D-33CBF1E2951A}" dt="2019-02-04T10:23:52.419" v="3053" actId="2696"/>
        <pc:sldMkLst>
          <pc:docMk/>
          <pc:sldMk cId="137123621" sldId="380"/>
        </pc:sldMkLst>
      </pc:sldChg>
      <pc:sldChg chg="del">
        <pc:chgData name="Istvan Mate BOROCZ" userId="ff49272a-ac19-4b8b-85fe-0862648a7871" providerId="ADAL" clId="{594ECBF9-9B82-4611-BF1D-33CBF1E2951A}" dt="2019-02-04T10:23:52.462" v="3055" actId="2696"/>
        <pc:sldMkLst>
          <pc:docMk/>
          <pc:sldMk cId="2136610936" sldId="381"/>
        </pc:sldMkLst>
      </pc:sldChg>
      <pc:sldChg chg="del">
        <pc:chgData name="Istvan Mate BOROCZ" userId="ff49272a-ac19-4b8b-85fe-0862648a7871" providerId="ADAL" clId="{594ECBF9-9B82-4611-BF1D-33CBF1E2951A}" dt="2019-02-04T10:23:52.477" v="3056" actId="2696"/>
        <pc:sldMkLst>
          <pc:docMk/>
          <pc:sldMk cId="879751286" sldId="382"/>
        </pc:sldMkLst>
      </pc:sldChg>
      <pc:sldChg chg="del">
        <pc:chgData name="Istvan Mate BOROCZ" userId="ff49272a-ac19-4b8b-85fe-0862648a7871" providerId="ADAL" clId="{594ECBF9-9B82-4611-BF1D-33CBF1E2951A}" dt="2019-02-04T10:23:52.509" v="3058" actId="2696"/>
        <pc:sldMkLst>
          <pc:docMk/>
          <pc:sldMk cId="3924253593" sldId="383"/>
        </pc:sldMkLst>
      </pc:sldChg>
      <pc:sldChg chg="del">
        <pc:chgData name="Istvan Mate BOROCZ" userId="ff49272a-ac19-4b8b-85fe-0862648a7871" providerId="ADAL" clId="{594ECBF9-9B82-4611-BF1D-33CBF1E2951A}" dt="2019-02-04T10:23:52.518" v="3059" actId="2696"/>
        <pc:sldMkLst>
          <pc:docMk/>
          <pc:sldMk cId="1182841456" sldId="384"/>
        </pc:sldMkLst>
      </pc:sldChg>
      <pc:sldChg chg="del">
        <pc:chgData name="Istvan Mate BOROCZ" userId="ff49272a-ac19-4b8b-85fe-0862648a7871" providerId="ADAL" clId="{594ECBF9-9B82-4611-BF1D-33CBF1E2951A}" dt="2019-02-04T10:23:52.562" v="3060" actId="2696"/>
        <pc:sldMkLst>
          <pc:docMk/>
          <pc:sldMk cId="3335477759" sldId="385"/>
        </pc:sldMkLst>
      </pc:sldChg>
      <pc:sldChg chg="del">
        <pc:chgData name="Istvan Mate BOROCZ" userId="ff49272a-ac19-4b8b-85fe-0862648a7871" providerId="ADAL" clId="{594ECBF9-9B82-4611-BF1D-33CBF1E2951A}" dt="2019-02-04T10:23:52.587" v="3061" actId="2696"/>
        <pc:sldMkLst>
          <pc:docMk/>
          <pc:sldMk cId="1667518426" sldId="386"/>
        </pc:sldMkLst>
      </pc:sldChg>
      <pc:sldChg chg="del">
        <pc:chgData name="Istvan Mate BOROCZ" userId="ff49272a-ac19-4b8b-85fe-0862648a7871" providerId="ADAL" clId="{594ECBF9-9B82-4611-BF1D-33CBF1E2951A}" dt="2019-02-04T10:23:52.597" v="3062" actId="2696"/>
        <pc:sldMkLst>
          <pc:docMk/>
          <pc:sldMk cId="2287863006" sldId="387"/>
        </pc:sldMkLst>
      </pc:sldChg>
      <pc:sldChg chg="del">
        <pc:chgData name="Istvan Mate BOROCZ" userId="ff49272a-ac19-4b8b-85fe-0862648a7871" providerId="ADAL" clId="{594ECBF9-9B82-4611-BF1D-33CBF1E2951A}" dt="2019-02-04T10:23:52.606" v="3063" actId="2696"/>
        <pc:sldMkLst>
          <pc:docMk/>
          <pc:sldMk cId="1616319669" sldId="388"/>
        </pc:sldMkLst>
      </pc:sldChg>
      <pc:sldChg chg="del">
        <pc:chgData name="Istvan Mate BOROCZ" userId="ff49272a-ac19-4b8b-85fe-0862648a7871" providerId="ADAL" clId="{594ECBF9-9B82-4611-BF1D-33CBF1E2951A}" dt="2019-02-04T10:23:52.613" v="3064" actId="2696"/>
        <pc:sldMkLst>
          <pc:docMk/>
          <pc:sldMk cId="3504109566" sldId="389"/>
        </pc:sldMkLst>
      </pc:sldChg>
      <pc:sldChg chg="del">
        <pc:chgData name="Istvan Mate BOROCZ" userId="ff49272a-ac19-4b8b-85fe-0862648a7871" providerId="ADAL" clId="{594ECBF9-9B82-4611-BF1D-33CBF1E2951A}" dt="2019-02-04T10:23:52.621" v="3065" actId="2696"/>
        <pc:sldMkLst>
          <pc:docMk/>
          <pc:sldMk cId="3528916489" sldId="390"/>
        </pc:sldMkLst>
      </pc:sldChg>
      <pc:sldChg chg="del">
        <pc:chgData name="Istvan Mate BOROCZ" userId="ff49272a-ac19-4b8b-85fe-0862648a7871" providerId="ADAL" clId="{594ECBF9-9B82-4611-BF1D-33CBF1E2951A}" dt="2019-02-04T10:23:52.636" v="3066" actId="2696"/>
        <pc:sldMkLst>
          <pc:docMk/>
          <pc:sldMk cId="1930078991" sldId="391"/>
        </pc:sldMkLst>
      </pc:sldChg>
      <pc:sldChg chg="del">
        <pc:chgData name="Istvan Mate BOROCZ" userId="ff49272a-ac19-4b8b-85fe-0862648a7871" providerId="ADAL" clId="{594ECBF9-9B82-4611-BF1D-33CBF1E2951A}" dt="2019-02-04T10:23:52.650" v="3067" actId="2696"/>
        <pc:sldMkLst>
          <pc:docMk/>
          <pc:sldMk cId="850915847" sldId="392"/>
        </pc:sldMkLst>
      </pc:sldChg>
      <pc:sldChg chg="del">
        <pc:chgData name="Istvan Mate BOROCZ" userId="ff49272a-ac19-4b8b-85fe-0862648a7871" providerId="ADAL" clId="{594ECBF9-9B82-4611-BF1D-33CBF1E2951A}" dt="2019-02-04T10:23:52.660" v="3068" actId="2696"/>
        <pc:sldMkLst>
          <pc:docMk/>
          <pc:sldMk cId="2586863968" sldId="393"/>
        </pc:sldMkLst>
      </pc:sldChg>
      <pc:sldChg chg="del">
        <pc:chgData name="Istvan Mate BOROCZ" userId="ff49272a-ac19-4b8b-85fe-0862648a7871" providerId="ADAL" clId="{594ECBF9-9B82-4611-BF1D-33CBF1E2951A}" dt="2019-02-04T10:23:52.673" v="3069" actId="2696"/>
        <pc:sldMkLst>
          <pc:docMk/>
          <pc:sldMk cId="740866707" sldId="394"/>
        </pc:sldMkLst>
      </pc:sldChg>
      <pc:sldChg chg="del">
        <pc:chgData name="Istvan Mate BOROCZ" userId="ff49272a-ac19-4b8b-85fe-0862648a7871" providerId="ADAL" clId="{594ECBF9-9B82-4611-BF1D-33CBF1E2951A}" dt="2019-02-04T10:23:52.690" v="3070" actId="2696"/>
        <pc:sldMkLst>
          <pc:docMk/>
          <pc:sldMk cId="1928800671" sldId="395"/>
        </pc:sldMkLst>
      </pc:sldChg>
      <pc:sldChg chg="del">
        <pc:chgData name="Istvan Mate BOROCZ" userId="ff49272a-ac19-4b8b-85fe-0862648a7871" providerId="ADAL" clId="{594ECBF9-9B82-4611-BF1D-33CBF1E2951A}" dt="2019-02-04T10:23:52.710" v="3071" actId="2696"/>
        <pc:sldMkLst>
          <pc:docMk/>
          <pc:sldMk cId="3501421951" sldId="396"/>
        </pc:sldMkLst>
      </pc:sldChg>
      <pc:sldChg chg="del">
        <pc:chgData name="Istvan Mate BOROCZ" userId="ff49272a-ac19-4b8b-85fe-0862648a7871" providerId="ADAL" clId="{594ECBF9-9B82-4611-BF1D-33CBF1E2951A}" dt="2019-02-04T10:23:52.721" v="3072" actId="2696"/>
        <pc:sldMkLst>
          <pc:docMk/>
          <pc:sldMk cId="3242061579" sldId="397"/>
        </pc:sldMkLst>
      </pc:sldChg>
      <pc:sldChg chg="del">
        <pc:chgData name="Istvan Mate BOROCZ" userId="ff49272a-ac19-4b8b-85fe-0862648a7871" providerId="ADAL" clId="{594ECBF9-9B82-4611-BF1D-33CBF1E2951A}" dt="2019-02-04T10:23:52.749" v="3073" actId="2696"/>
        <pc:sldMkLst>
          <pc:docMk/>
          <pc:sldMk cId="2722504718" sldId="398"/>
        </pc:sldMkLst>
      </pc:sldChg>
      <pc:sldChg chg="del">
        <pc:chgData name="Istvan Mate BOROCZ" userId="ff49272a-ac19-4b8b-85fe-0862648a7871" providerId="ADAL" clId="{594ECBF9-9B82-4611-BF1D-33CBF1E2951A}" dt="2019-02-04T10:23:52.759" v="3074" actId="2696"/>
        <pc:sldMkLst>
          <pc:docMk/>
          <pc:sldMk cId="4075757226" sldId="399"/>
        </pc:sldMkLst>
      </pc:sldChg>
      <pc:sldChg chg="del">
        <pc:chgData name="Istvan Mate BOROCZ" userId="ff49272a-ac19-4b8b-85fe-0862648a7871" providerId="ADAL" clId="{594ECBF9-9B82-4611-BF1D-33CBF1E2951A}" dt="2019-02-04T10:23:52.767" v="3075" actId="2696"/>
        <pc:sldMkLst>
          <pc:docMk/>
          <pc:sldMk cId="2407670108" sldId="400"/>
        </pc:sldMkLst>
      </pc:sldChg>
      <pc:sldChg chg="del">
        <pc:chgData name="Istvan Mate BOROCZ" userId="ff49272a-ac19-4b8b-85fe-0862648a7871" providerId="ADAL" clId="{594ECBF9-9B82-4611-BF1D-33CBF1E2951A}" dt="2019-02-04T10:23:52.784" v="3076" actId="2696"/>
        <pc:sldMkLst>
          <pc:docMk/>
          <pc:sldMk cId="3999050903" sldId="401"/>
        </pc:sldMkLst>
      </pc:sldChg>
      <pc:sldChg chg="del">
        <pc:chgData name="Istvan Mate BOROCZ" userId="ff49272a-ac19-4b8b-85fe-0862648a7871" providerId="ADAL" clId="{594ECBF9-9B82-4611-BF1D-33CBF1E2951A}" dt="2019-02-04T10:23:52.794" v="3077" actId="2696"/>
        <pc:sldMkLst>
          <pc:docMk/>
          <pc:sldMk cId="3958991667" sldId="402"/>
        </pc:sldMkLst>
      </pc:sldChg>
      <pc:sldChg chg="del">
        <pc:chgData name="Istvan Mate BOROCZ" userId="ff49272a-ac19-4b8b-85fe-0862648a7871" providerId="ADAL" clId="{594ECBF9-9B82-4611-BF1D-33CBF1E2951A}" dt="2019-02-04T10:23:52.807" v="3078" actId="2696"/>
        <pc:sldMkLst>
          <pc:docMk/>
          <pc:sldMk cId="1834965874" sldId="403"/>
        </pc:sldMkLst>
      </pc:sldChg>
      <pc:sldChg chg="del">
        <pc:chgData name="Istvan Mate BOROCZ" userId="ff49272a-ac19-4b8b-85fe-0862648a7871" providerId="ADAL" clId="{594ECBF9-9B82-4611-BF1D-33CBF1E2951A}" dt="2019-02-04T10:23:52.819" v="3079" actId="2696"/>
        <pc:sldMkLst>
          <pc:docMk/>
          <pc:sldMk cId="3441059916" sldId="404"/>
        </pc:sldMkLst>
      </pc:sldChg>
      <pc:sldChg chg="del">
        <pc:chgData name="Istvan Mate BOROCZ" userId="ff49272a-ac19-4b8b-85fe-0862648a7871" providerId="ADAL" clId="{594ECBF9-9B82-4611-BF1D-33CBF1E2951A}" dt="2019-02-04T10:23:52.825" v="3080" actId="2696"/>
        <pc:sldMkLst>
          <pc:docMk/>
          <pc:sldMk cId="179607573" sldId="405"/>
        </pc:sldMkLst>
      </pc:sldChg>
      <pc:sldChg chg="del">
        <pc:chgData name="Istvan Mate BOROCZ" userId="ff49272a-ac19-4b8b-85fe-0862648a7871" providerId="ADAL" clId="{594ECBF9-9B82-4611-BF1D-33CBF1E2951A}" dt="2019-02-04T10:23:52.831" v="3081" actId="2696"/>
        <pc:sldMkLst>
          <pc:docMk/>
          <pc:sldMk cId="1573006906" sldId="406"/>
        </pc:sldMkLst>
      </pc:sldChg>
      <pc:sldChg chg="del">
        <pc:chgData name="Istvan Mate BOROCZ" userId="ff49272a-ac19-4b8b-85fe-0862648a7871" providerId="ADAL" clId="{594ECBF9-9B82-4611-BF1D-33CBF1E2951A}" dt="2019-02-04T10:23:52.840" v="3082" actId="2696"/>
        <pc:sldMkLst>
          <pc:docMk/>
          <pc:sldMk cId="518385019" sldId="407"/>
        </pc:sldMkLst>
      </pc:sldChg>
      <pc:sldChg chg="del">
        <pc:chgData name="Istvan Mate BOROCZ" userId="ff49272a-ac19-4b8b-85fe-0862648a7871" providerId="ADAL" clId="{594ECBF9-9B82-4611-BF1D-33CBF1E2951A}" dt="2019-02-04T10:23:52.850" v="3083" actId="2696"/>
        <pc:sldMkLst>
          <pc:docMk/>
          <pc:sldMk cId="1177561538" sldId="408"/>
        </pc:sldMkLst>
      </pc:sldChg>
      <pc:sldChg chg="del">
        <pc:chgData name="Istvan Mate BOROCZ" userId="ff49272a-ac19-4b8b-85fe-0862648a7871" providerId="ADAL" clId="{594ECBF9-9B82-4611-BF1D-33CBF1E2951A}" dt="2019-02-04T10:23:52.865" v="3084" actId="2696"/>
        <pc:sldMkLst>
          <pc:docMk/>
          <pc:sldMk cId="827735414" sldId="409"/>
        </pc:sldMkLst>
      </pc:sldChg>
      <pc:sldChg chg="del">
        <pc:chgData name="Istvan Mate BOROCZ" userId="ff49272a-ac19-4b8b-85fe-0862648a7871" providerId="ADAL" clId="{594ECBF9-9B82-4611-BF1D-33CBF1E2951A}" dt="2019-02-04T10:23:52.872" v="3085" actId="2696"/>
        <pc:sldMkLst>
          <pc:docMk/>
          <pc:sldMk cId="2732130949" sldId="410"/>
        </pc:sldMkLst>
      </pc:sldChg>
      <pc:sldChg chg="del">
        <pc:chgData name="Istvan Mate BOROCZ" userId="ff49272a-ac19-4b8b-85fe-0862648a7871" providerId="ADAL" clId="{594ECBF9-9B82-4611-BF1D-33CBF1E2951A}" dt="2019-02-04T10:23:52.886" v="3086" actId="2696"/>
        <pc:sldMkLst>
          <pc:docMk/>
          <pc:sldMk cId="2199660583" sldId="411"/>
        </pc:sldMkLst>
      </pc:sldChg>
      <pc:sldChg chg="del">
        <pc:chgData name="Istvan Mate BOROCZ" userId="ff49272a-ac19-4b8b-85fe-0862648a7871" providerId="ADAL" clId="{594ECBF9-9B82-4611-BF1D-33CBF1E2951A}" dt="2019-02-04T10:23:52.892" v="3087" actId="2696"/>
        <pc:sldMkLst>
          <pc:docMk/>
          <pc:sldMk cId="3418886066" sldId="412"/>
        </pc:sldMkLst>
      </pc:sldChg>
      <pc:sldChg chg="del">
        <pc:chgData name="Istvan Mate BOROCZ" userId="ff49272a-ac19-4b8b-85fe-0862648a7871" providerId="ADAL" clId="{594ECBF9-9B82-4611-BF1D-33CBF1E2951A}" dt="2019-02-04T10:23:52.903" v="3088" actId="2696"/>
        <pc:sldMkLst>
          <pc:docMk/>
          <pc:sldMk cId="2702052619" sldId="413"/>
        </pc:sldMkLst>
      </pc:sldChg>
      <pc:sldChg chg="del">
        <pc:chgData name="Istvan Mate BOROCZ" userId="ff49272a-ac19-4b8b-85fe-0862648a7871" providerId="ADAL" clId="{594ECBF9-9B82-4611-BF1D-33CBF1E2951A}" dt="2019-02-04T10:23:52.908" v="3089" actId="2696"/>
        <pc:sldMkLst>
          <pc:docMk/>
          <pc:sldMk cId="3217844307" sldId="414"/>
        </pc:sldMkLst>
      </pc:sldChg>
      <pc:sldChg chg="del">
        <pc:chgData name="Istvan Mate BOROCZ" userId="ff49272a-ac19-4b8b-85fe-0862648a7871" providerId="ADAL" clId="{594ECBF9-9B82-4611-BF1D-33CBF1E2951A}" dt="2019-02-04T10:23:52.917" v="3090" actId="2696"/>
        <pc:sldMkLst>
          <pc:docMk/>
          <pc:sldMk cId="2912476928" sldId="415"/>
        </pc:sldMkLst>
      </pc:sldChg>
      <pc:sldChg chg="del">
        <pc:chgData name="Istvan Mate BOROCZ" userId="ff49272a-ac19-4b8b-85fe-0862648a7871" providerId="ADAL" clId="{594ECBF9-9B82-4611-BF1D-33CBF1E2951A}" dt="2019-02-04T08:57:38.200" v="1416" actId="2696"/>
        <pc:sldMkLst>
          <pc:docMk/>
          <pc:sldMk cId="1620103927" sldId="416"/>
        </pc:sldMkLst>
      </pc:sldChg>
      <pc:sldChg chg="del">
        <pc:chgData name="Istvan Mate BOROCZ" userId="ff49272a-ac19-4b8b-85fe-0862648a7871" providerId="ADAL" clId="{594ECBF9-9B82-4611-BF1D-33CBF1E2951A}" dt="2019-02-04T08:57:36.996" v="1415" actId="2696"/>
        <pc:sldMkLst>
          <pc:docMk/>
          <pc:sldMk cId="3401925313" sldId="417"/>
        </pc:sldMkLst>
      </pc:sldChg>
      <pc:sldChg chg="del">
        <pc:chgData name="Istvan Mate BOROCZ" userId="ff49272a-ac19-4b8b-85fe-0862648a7871" providerId="ADAL" clId="{594ECBF9-9B82-4611-BF1D-33CBF1E2951A}" dt="2019-02-04T08:57:35.634" v="1414" actId="2696"/>
        <pc:sldMkLst>
          <pc:docMk/>
          <pc:sldMk cId="859300536" sldId="418"/>
        </pc:sldMkLst>
      </pc:sldChg>
      <pc:sldChg chg="del">
        <pc:chgData name="Istvan Mate BOROCZ" userId="ff49272a-ac19-4b8b-85fe-0862648a7871" providerId="ADAL" clId="{594ECBF9-9B82-4611-BF1D-33CBF1E2951A}" dt="2019-02-04T08:57:33.922" v="1413" actId="2696"/>
        <pc:sldMkLst>
          <pc:docMk/>
          <pc:sldMk cId="38279107" sldId="419"/>
        </pc:sldMkLst>
      </pc:sldChg>
      <pc:sldChg chg="del">
        <pc:chgData name="Istvan Mate BOROCZ" userId="ff49272a-ac19-4b8b-85fe-0862648a7871" providerId="ADAL" clId="{594ECBF9-9B82-4611-BF1D-33CBF1E2951A}" dt="2019-02-04T08:57:32.860" v="1412" actId="2696"/>
        <pc:sldMkLst>
          <pc:docMk/>
          <pc:sldMk cId="1161059058" sldId="420"/>
        </pc:sldMkLst>
      </pc:sldChg>
      <pc:sldChg chg="modSp del">
        <pc:chgData name="Istvan Mate BOROCZ" userId="ff49272a-ac19-4b8b-85fe-0862648a7871" providerId="ADAL" clId="{594ECBF9-9B82-4611-BF1D-33CBF1E2951A}" dt="2019-02-04T10:16:12.467" v="3019" actId="2696"/>
        <pc:sldMkLst>
          <pc:docMk/>
          <pc:sldMk cId="3405570924" sldId="422"/>
        </pc:sldMkLst>
        <pc:spChg chg="mod">
          <ac:chgData name="Istvan Mate BOROCZ" userId="ff49272a-ac19-4b8b-85fe-0862648a7871" providerId="ADAL" clId="{594ECBF9-9B82-4611-BF1D-33CBF1E2951A}" dt="2019-02-04T10:13:53.705" v="2928"/>
          <ac:spMkLst>
            <pc:docMk/>
            <pc:sldMk cId="3405570924" sldId="422"/>
            <ac:spMk id="3" creationId="{E6A1C0EA-09C9-48BB-BC23-450F9AAB797D}"/>
          </ac:spMkLst>
        </pc:spChg>
      </pc:sldChg>
      <pc:sldChg chg="del">
        <pc:chgData name="Istvan Mate BOROCZ" userId="ff49272a-ac19-4b8b-85fe-0862648a7871" providerId="ADAL" clId="{594ECBF9-9B82-4611-BF1D-33CBF1E2951A}" dt="2019-02-04T10:24:56.535" v="3094" actId="2696"/>
        <pc:sldMkLst>
          <pc:docMk/>
          <pc:sldMk cId="908851477" sldId="423"/>
        </pc:sldMkLst>
      </pc:sldChg>
      <pc:sldChg chg="modSp add del">
        <pc:chgData name="Istvan Mate BOROCZ" userId="ff49272a-ac19-4b8b-85fe-0862648a7871" providerId="ADAL" clId="{594ECBF9-9B82-4611-BF1D-33CBF1E2951A}" dt="2019-02-04T10:26:11.980" v="3131" actId="2696"/>
        <pc:sldMkLst>
          <pc:docMk/>
          <pc:sldMk cId="1402171144" sldId="423"/>
        </pc:sldMkLst>
        <pc:spChg chg="mod">
          <ac:chgData name="Istvan Mate BOROCZ" userId="ff49272a-ac19-4b8b-85fe-0862648a7871" providerId="ADAL" clId="{594ECBF9-9B82-4611-BF1D-33CBF1E2951A}" dt="2019-02-04T10:25:49.356" v="3118"/>
          <ac:spMkLst>
            <pc:docMk/>
            <pc:sldMk cId="1402171144" sldId="423"/>
            <ac:spMk id="3" creationId="{3806EAC9-2724-4AE0-BC6B-7103EC115FCB}"/>
          </ac:spMkLst>
        </pc:spChg>
      </pc:sldChg>
      <pc:sldChg chg="add ord modTransition modNotesTx">
        <pc:chgData name="Istvan Mate BOROCZ" userId="ff49272a-ac19-4b8b-85fe-0862648a7871" providerId="ADAL" clId="{594ECBF9-9B82-4611-BF1D-33CBF1E2951A}" dt="2019-02-04T10:33:48.291" v="3507" actId="20577"/>
        <pc:sldMkLst>
          <pc:docMk/>
          <pc:sldMk cId="1671885641" sldId="431"/>
        </pc:sldMkLst>
      </pc:sldChg>
      <pc:sldChg chg="del">
        <pc:chgData name="Istvan Mate BOROCZ" userId="ff49272a-ac19-4b8b-85fe-0862648a7871" providerId="ADAL" clId="{594ECBF9-9B82-4611-BF1D-33CBF1E2951A}" dt="2019-02-04T10:24:56.585" v="3097" actId="2696"/>
        <pc:sldMkLst>
          <pc:docMk/>
          <pc:sldMk cId="2555668537" sldId="431"/>
        </pc:sldMkLst>
      </pc:sldChg>
      <pc:sldChg chg="del">
        <pc:chgData name="Istvan Mate BOROCZ" userId="ff49272a-ac19-4b8b-85fe-0862648a7871" providerId="ADAL" clId="{594ECBF9-9B82-4611-BF1D-33CBF1E2951A}" dt="2019-02-04T10:23:51.918" v="3024" actId="2696"/>
        <pc:sldMkLst>
          <pc:docMk/>
          <pc:sldMk cId="285581757" sldId="432"/>
        </pc:sldMkLst>
      </pc:sldChg>
      <pc:sldChg chg="del">
        <pc:chgData name="Istvan Mate BOROCZ" userId="ff49272a-ac19-4b8b-85fe-0862648a7871" providerId="ADAL" clId="{594ECBF9-9B82-4611-BF1D-33CBF1E2951A}" dt="2019-02-04T10:23:51.931" v="3025" actId="2696"/>
        <pc:sldMkLst>
          <pc:docMk/>
          <pc:sldMk cId="3640194700" sldId="433"/>
        </pc:sldMkLst>
      </pc:sldChg>
      <pc:sldChg chg="del">
        <pc:chgData name="Istvan Mate BOROCZ" userId="ff49272a-ac19-4b8b-85fe-0862648a7871" providerId="ADAL" clId="{594ECBF9-9B82-4611-BF1D-33CBF1E2951A}" dt="2019-02-04T10:23:51.948" v="3026" actId="2696"/>
        <pc:sldMkLst>
          <pc:docMk/>
          <pc:sldMk cId="2640418180" sldId="434"/>
        </pc:sldMkLst>
      </pc:sldChg>
      <pc:sldChg chg="del">
        <pc:chgData name="Istvan Mate BOROCZ" userId="ff49272a-ac19-4b8b-85fe-0862648a7871" providerId="ADAL" clId="{594ECBF9-9B82-4611-BF1D-33CBF1E2951A}" dt="2019-02-04T10:23:51.963" v="3027" actId="2696"/>
        <pc:sldMkLst>
          <pc:docMk/>
          <pc:sldMk cId="457146854" sldId="436"/>
        </pc:sldMkLst>
      </pc:sldChg>
      <pc:sldChg chg="del">
        <pc:chgData name="Istvan Mate BOROCZ" userId="ff49272a-ac19-4b8b-85fe-0862648a7871" providerId="ADAL" clId="{594ECBF9-9B82-4611-BF1D-33CBF1E2951A}" dt="2019-02-04T10:23:51.979" v="3028" actId="2696"/>
        <pc:sldMkLst>
          <pc:docMk/>
          <pc:sldMk cId="3039987195" sldId="437"/>
        </pc:sldMkLst>
      </pc:sldChg>
      <pc:sldChg chg="del">
        <pc:chgData name="Istvan Mate BOROCZ" userId="ff49272a-ac19-4b8b-85fe-0862648a7871" providerId="ADAL" clId="{594ECBF9-9B82-4611-BF1D-33CBF1E2951A}" dt="2019-02-04T10:24:56.550" v="3095" actId="2696"/>
        <pc:sldMkLst>
          <pc:docMk/>
          <pc:sldMk cId="363904725" sldId="438"/>
        </pc:sldMkLst>
      </pc:sldChg>
      <pc:sldChg chg="modSp add del">
        <pc:chgData name="Istvan Mate BOROCZ" userId="ff49272a-ac19-4b8b-85fe-0862648a7871" providerId="ADAL" clId="{594ECBF9-9B82-4611-BF1D-33CBF1E2951A}" dt="2019-02-04T10:26:27.666" v="3135" actId="2696"/>
        <pc:sldMkLst>
          <pc:docMk/>
          <pc:sldMk cId="3713555143" sldId="438"/>
        </pc:sldMkLst>
        <pc:spChg chg="mod">
          <ac:chgData name="Istvan Mate BOROCZ" userId="ff49272a-ac19-4b8b-85fe-0862648a7871" providerId="ADAL" clId="{594ECBF9-9B82-4611-BF1D-33CBF1E2951A}" dt="2019-02-04T10:26:18.246" v="3132"/>
          <ac:spMkLst>
            <pc:docMk/>
            <pc:sldMk cId="3713555143" sldId="438"/>
            <ac:spMk id="3" creationId="{D9DD973B-B84A-440A-A181-C64F867B9D24}"/>
          </ac:spMkLst>
        </pc:spChg>
      </pc:sldChg>
      <pc:sldChg chg="modSp add del">
        <pc:chgData name="Istvan Mate BOROCZ" userId="ff49272a-ac19-4b8b-85fe-0862648a7871" providerId="ADAL" clId="{594ECBF9-9B82-4611-BF1D-33CBF1E2951A}" dt="2019-02-04T10:26:53.295" v="3145" actId="2696"/>
        <pc:sldMkLst>
          <pc:docMk/>
          <pc:sldMk cId="789399944" sldId="439"/>
        </pc:sldMkLst>
        <pc:spChg chg="mod">
          <ac:chgData name="Istvan Mate BOROCZ" userId="ff49272a-ac19-4b8b-85fe-0862648a7871" providerId="ADAL" clId="{594ECBF9-9B82-4611-BF1D-33CBF1E2951A}" dt="2019-02-04T10:26:31.781" v="3137" actId="27636"/>
          <ac:spMkLst>
            <pc:docMk/>
            <pc:sldMk cId="789399944" sldId="439"/>
            <ac:spMk id="3" creationId="{89FA8C42-CD0E-4265-AA9D-711C1A9323C1}"/>
          </ac:spMkLst>
        </pc:spChg>
      </pc:sldChg>
      <pc:sldChg chg="del">
        <pc:chgData name="Istvan Mate BOROCZ" userId="ff49272a-ac19-4b8b-85fe-0862648a7871" providerId="ADAL" clId="{594ECBF9-9B82-4611-BF1D-33CBF1E2951A}" dt="2019-02-04T10:24:56.573" v="3096" actId="2696"/>
        <pc:sldMkLst>
          <pc:docMk/>
          <pc:sldMk cId="2988093139" sldId="439"/>
        </pc:sldMkLst>
      </pc:sldChg>
      <pc:sldChg chg="modNotesTx">
        <pc:chgData name="Istvan Mate BOROCZ" userId="ff49272a-ac19-4b8b-85fe-0862648a7871" providerId="ADAL" clId="{594ECBF9-9B82-4611-BF1D-33CBF1E2951A}" dt="2019-02-04T07:11:00.627" v="215" actId="20577"/>
        <pc:sldMkLst>
          <pc:docMk/>
          <pc:sldMk cId="334369309" sldId="463"/>
        </pc:sldMkLst>
      </pc:sldChg>
      <pc:sldChg chg="modSp modNotesTx">
        <pc:chgData name="Istvan Mate BOROCZ" userId="ff49272a-ac19-4b8b-85fe-0862648a7871" providerId="ADAL" clId="{594ECBF9-9B82-4611-BF1D-33CBF1E2951A}" dt="2019-02-04T07:34:40.060" v="573" actId="20577"/>
        <pc:sldMkLst>
          <pc:docMk/>
          <pc:sldMk cId="1124937143" sldId="464"/>
        </pc:sldMkLst>
        <pc:spChg chg="mod">
          <ac:chgData name="Istvan Mate BOROCZ" userId="ff49272a-ac19-4b8b-85fe-0862648a7871" providerId="ADAL" clId="{594ECBF9-9B82-4611-BF1D-33CBF1E2951A}" dt="2019-02-04T07:19:28.019" v="483"/>
          <ac:spMkLst>
            <pc:docMk/>
            <pc:sldMk cId="1124937143" sldId="464"/>
            <ac:spMk id="3" creationId="{BF87BC24-4CF9-7E47-A163-67B47540358F}"/>
          </ac:spMkLst>
        </pc:spChg>
      </pc:sldChg>
      <pc:sldChg chg="modSp">
        <pc:chgData name="Istvan Mate BOROCZ" userId="ff49272a-ac19-4b8b-85fe-0862648a7871" providerId="ADAL" clId="{594ECBF9-9B82-4611-BF1D-33CBF1E2951A}" dt="2019-02-04T10:23:32.470" v="3022" actId="20577"/>
        <pc:sldMkLst>
          <pc:docMk/>
          <pc:sldMk cId="1708982323" sldId="465"/>
        </pc:sldMkLst>
        <pc:spChg chg="mod">
          <ac:chgData name="Istvan Mate BOROCZ" userId="ff49272a-ac19-4b8b-85fe-0862648a7871" providerId="ADAL" clId="{594ECBF9-9B82-4611-BF1D-33CBF1E2951A}" dt="2019-02-04T10:23:32.470" v="3022" actId="20577"/>
          <ac:spMkLst>
            <pc:docMk/>
            <pc:sldMk cId="1708982323" sldId="465"/>
            <ac:spMk id="3" creationId="{00000000-0000-0000-0000-000000000000}"/>
          </ac:spMkLst>
        </pc:spChg>
      </pc:sldChg>
      <pc:sldChg chg="modSp">
        <pc:chgData name="Istvan Mate BOROCZ" userId="ff49272a-ac19-4b8b-85fe-0862648a7871" providerId="ADAL" clId="{594ECBF9-9B82-4611-BF1D-33CBF1E2951A}" dt="2019-02-04T10:23:36.805" v="3023" actId="20577"/>
        <pc:sldMkLst>
          <pc:docMk/>
          <pc:sldMk cId="2932091760" sldId="469"/>
        </pc:sldMkLst>
        <pc:spChg chg="mod">
          <ac:chgData name="Istvan Mate BOROCZ" userId="ff49272a-ac19-4b8b-85fe-0862648a7871" providerId="ADAL" clId="{594ECBF9-9B82-4611-BF1D-33CBF1E2951A}" dt="2019-02-04T10:23:36.805" v="3023" actId="20577"/>
          <ac:spMkLst>
            <pc:docMk/>
            <pc:sldMk cId="2932091760" sldId="469"/>
            <ac:spMk id="3" creationId="{00000000-0000-0000-0000-000000000000}"/>
          </ac:spMkLst>
        </pc:spChg>
      </pc:sldChg>
      <pc:sldChg chg="add">
        <pc:chgData name="Istvan Mate BOROCZ" userId="ff49272a-ac19-4b8b-85fe-0862648a7871" providerId="ADAL" clId="{594ECBF9-9B82-4611-BF1D-33CBF1E2951A}" dt="2019-02-04T06:52:35.257" v="0"/>
        <pc:sldMkLst>
          <pc:docMk/>
          <pc:sldMk cId="1186317348" sldId="553"/>
        </pc:sldMkLst>
      </pc:sldChg>
      <pc:sldChg chg="add">
        <pc:chgData name="Istvan Mate BOROCZ" userId="ff49272a-ac19-4b8b-85fe-0862648a7871" providerId="ADAL" clId="{594ECBF9-9B82-4611-BF1D-33CBF1E2951A}" dt="2019-02-04T07:09:52.872" v="187"/>
        <pc:sldMkLst>
          <pc:docMk/>
          <pc:sldMk cId="2448872546" sldId="554"/>
        </pc:sldMkLst>
      </pc:sldChg>
      <pc:sldChg chg="modSp add modNotesTx">
        <pc:chgData name="Istvan Mate BOROCZ" userId="ff49272a-ac19-4b8b-85fe-0862648a7871" providerId="ADAL" clId="{594ECBF9-9B82-4611-BF1D-33CBF1E2951A}" dt="2019-02-04T07:50:48.198" v="1258" actId="20577"/>
        <pc:sldMkLst>
          <pc:docMk/>
          <pc:sldMk cId="4058684173" sldId="555"/>
        </pc:sldMkLst>
        <pc:spChg chg="mod">
          <ac:chgData name="Istvan Mate BOROCZ" userId="ff49272a-ac19-4b8b-85fe-0862648a7871" providerId="ADAL" clId="{594ECBF9-9B82-4611-BF1D-33CBF1E2951A}" dt="2019-02-04T07:44:24.110" v="919" actId="20577"/>
          <ac:spMkLst>
            <pc:docMk/>
            <pc:sldMk cId="4058684173" sldId="555"/>
            <ac:spMk id="3" creationId="{E368B673-7B9B-4477-9744-9F1EF841CEAF}"/>
          </ac:spMkLst>
        </pc:spChg>
      </pc:sldChg>
      <pc:sldChg chg="modSp add">
        <pc:chgData name="Istvan Mate BOROCZ" userId="ff49272a-ac19-4b8b-85fe-0862648a7871" providerId="ADAL" clId="{594ECBF9-9B82-4611-BF1D-33CBF1E2951A}" dt="2019-02-04T09:10:02.912" v="2267" actId="20577"/>
        <pc:sldMkLst>
          <pc:docMk/>
          <pc:sldMk cId="283874842" sldId="556"/>
        </pc:sldMkLst>
        <pc:spChg chg="mod">
          <ac:chgData name="Istvan Mate BOROCZ" userId="ff49272a-ac19-4b8b-85fe-0862648a7871" providerId="ADAL" clId="{594ECBF9-9B82-4611-BF1D-33CBF1E2951A}" dt="2019-02-04T09:06:18.326" v="1737" actId="20577"/>
          <ac:spMkLst>
            <pc:docMk/>
            <pc:sldMk cId="283874842" sldId="556"/>
            <ac:spMk id="2" creationId="{D800FED9-CD67-4092-8D86-90A2A213C317}"/>
          </ac:spMkLst>
        </pc:spChg>
        <pc:spChg chg="mod">
          <ac:chgData name="Istvan Mate BOROCZ" userId="ff49272a-ac19-4b8b-85fe-0862648a7871" providerId="ADAL" clId="{594ECBF9-9B82-4611-BF1D-33CBF1E2951A}" dt="2019-02-04T09:10:02.912" v="2267" actId="20577"/>
          <ac:spMkLst>
            <pc:docMk/>
            <pc:sldMk cId="283874842" sldId="556"/>
            <ac:spMk id="3" creationId="{EAB7EFCE-6BCB-4D65-B14C-8569EEE9C997}"/>
          </ac:spMkLst>
        </pc:spChg>
      </pc:sldChg>
      <pc:sldChg chg="modSp add modTransition modNotesTx">
        <pc:chgData name="Istvan Mate BOROCZ" userId="ff49272a-ac19-4b8b-85fe-0862648a7871" providerId="ADAL" clId="{594ECBF9-9B82-4611-BF1D-33CBF1E2951A}" dt="2019-02-04T10:09:46.336" v="2927"/>
        <pc:sldMkLst>
          <pc:docMk/>
          <pc:sldMk cId="1001109316" sldId="557"/>
        </pc:sldMkLst>
        <pc:spChg chg="mod">
          <ac:chgData name="Istvan Mate BOROCZ" userId="ff49272a-ac19-4b8b-85fe-0862648a7871" providerId="ADAL" clId="{594ECBF9-9B82-4611-BF1D-33CBF1E2951A}" dt="2019-02-04T10:06:06.913" v="2667"/>
          <ac:spMkLst>
            <pc:docMk/>
            <pc:sldMk cId="1001109316" sldId="557"/>
            <ac:spMk id="3" creationId="{3C232BBC-74ED-41A7-9FD7-002CCB1FE8F0}"/>
          </ac:spMkLst>
        </pc:spChg>
      </pc:sldChg>
      <pc:sldChg chg="addSp delSp modSp add modTransition">
        <pc:chgData name="Istvan Mate BOROCZ" userId="ff49272a-ac19-4b8b-85fe-0862648a7871" providerId="ADAL" clId="{594ECBF9-9B82-4611-BF1D-33CBF1E2951A}" dt="2019-02-04T10:09:46.336" v="2927"/>
        <pc:sldMkLst>
          <pc:docMk/>
          <pc:sldMk cId="3357184025" sldId="558"/>
        </pc:sldMkLst>
        <pc:spChg chg="mod">
          <ac:chgData name="Istvan Mate BOROCZ" userId="ff49272a-ac19-4b8b-85fe-0862648a7871" providerId="ADAL" clId="{594ECBF9-9B82-4611-BF1D-33CBF1E2951A}" dt="2019-02-04T10:08:20.680" v="2888" actId="27636"/>
          <ac:spMkLst>
            <pc:docMk/>
            <pc:sldMk cId="3357184025" sldId="558"/>
            <ac:spMk id="3" creationId="{ECF85ADE-EA3F-41C6-AF69-FA4E1CEBDB66}"/>
          </ac:spMkLst>
        </pc:spChg>
        <pc:spChg chg="add del">
          <ac:chgData name="Istvan Mate BOROCZ" userId="ff49272a-ac19-4b8b-85fe-0862648a7871" providerId="ADAL" clId="{594ECBF9-9B82-4611-BF1D-33CBF1E2951A}" dt="2019-02-04T10:06:15.635" v="2669"/>
          <ac:spMkLst>
            <pc:docMk/>
            <pc:sldMk cId="3357184025" sldId="558"/>
            <ac:spMk id="4" creationId="{68EE625E-5BEC-4B61-B94F-22898DDFBE82}"/>
          </ac:spMkLst>
        </pc:spChg>
      </pc:sldChg>
      <pc:sldChg chg="modSp add modTransition">
        <pc:chgData name="Istvan Mate BOROCZ" userId="ff49272a-ac19-4b8b-85fe-0862648a7871" providerId="ADAL" clId="{594ECBF9-9B82-4611-BF1D-33CBF1E2951A}" dt="2019-02-04T10:09:46.336" v="2927"/>
        <pc:sldMkLst>
          <pc:docMk/>
          <pc:sldMk cId="3005377281" sldId="559"/>
        </pc:sldMkLst>
        <pc:spChg chg="mod">
          <ac:chgData name="Istvan Mate BOROCZ" userId="ff49272a-ac19-4b8b-85fe-0862648a7871" providerId="ADAL" clId="{594ECBF9-9B82-4611-BF1D-33CBF1E2951A}" dt="2019-02-04T10:08:30.752" v="2892" actId="27636"/>
          <ac:spMkLst>
            <pc:docMk/>
            <pc:sldMk cId="3005377281" sldId="559"/>
            <ac:spMk id="3" creationId="{6C26FAE9-DEEF-4798-AC88-43507F4E1E25}"/>
          </ac:spMkLst>
        </pc:spChg>
      </pc:sldChg>
      <pc:sldChg chg="modSp add modTransition">
        <pc:chgData name="Istvan Mate BOROCZ" userId="ff49272a-ac19-4b8b-85fe-0862648a7871" providerId="ADAL" clId="{594ECBF9-9B82-4611-BF1D-33CBF1E2951A}" dt="2019-02-04T10:09:46.336" v="2927"/>
        <pc:sldMkLst>
          <pc:docMk/>
          <pc:sldMk cId="5295091" sldId="560"/>
        </pc:sldMkLst>
        <pc:spChg chg="mod">
          <ac:chgData name="Istvan Mate BOROCZ" userId="ff49272a-ac19-4b8b-85fe-0862648a7871" providerId="ADAL" clId="{594ECBF9-9B82-4611-BF1D-33CBF1E2951A}" dt="2019-02-04T10:08:40.639" v="2896" actId="27636"/>
          <ac:spMkLst>
            <pc:docMk/>
            <pc:sldMk cId="5295091" sldId="560"/>
            <ac:spMk id="3" creationId="{3C79D23F-6EB0-46B3-AD02-6347EE9A0F94}"/>
          </ac:spMkLst>
        </pc:spChg>
      </pc:sldChg>
      <pc:sldChg chg="modSp add modTransition">
        <pc:chgData name="Istvan Mate BOROCZ" userId="ff49272a-ac19-4b8b-85fe-0862648a7871" providerId="ADAL" clId="{594ECBF9-9B82-4611-BF1D-33CBF1E2951A}" dt="2019-02-04T10:09:46.336" v="2927"/>
        <pc:sldMkLst>
          <pc:docMk/>
          <pc:sldMk cId="2129781043" sldId="561"/>
        </pc:sldMkLst>
        <pc:spChg chg="mod">
          <ac:chgData name="Istvan Mate BOROCZ" userId="ff49272a-ac19-4b8b-85fe-0862648a7871" providerId="ADAL" clId="{594ECBF9-9B82-4611-BF1D-33CBF1E2951A}" dt="2019-02-04T10:08:48.231" v="2900" actId="27636"/>
          <ac:spMkLst>
            <pc:docMk/>
            <pc:sldMk cId="2129781043" sldId="561"/>
            <ac:spMk id="3" creationId="{A01C6BD6-7B4A-480C-B815-97FBEBE1C52A}"/>
          </ac:spMkLst>
        </pc:spChg>
      </pc:sldChg>
      <pc:sldChg chg="modSp add modTransition">
        <pc:chgData name="Istvan Mate BOROCZ" userId="ff49272a-ac19-4b8b-85fe-0862648a7871" providerId="ADAL" clId="{594ECBF9-9B82-4611-BF1D-33CBF1E2951A}" dt="2019-02-04T10:09:46.336" v="2927"/>
        <pc:sldMkLst>
          <pc:docMk/>
          <pc:sldMk cId="1047328851" sldId="562"/>
        </pc:sldMkLst>
        <pc:spChg chg="mod">
          <ac:chgData name="Istvan Mate BOROCZ" userId="ff49272a-ac19-4b8b-85fe-0862648a7871" providerId="ADAL" clId="{594ECBF9-9B82-4611-BF1D-33CBF1E2951A}" dt="2019-02-04T10:08:55.388" v="2904" actId="27636"/>
          <ac:spMkLst>
            <pc:docMk/>
            <pc:sldMk cId="1047328851" sldId="562"/>
            <ac:spMk id="3" creationId="{68686A9F-02D1-422B-9BB0-B4B57633B86D}"/>
          </ac:spMkLst>
        </pc:spChg>
      </pc:sldChg>
      <pc:sldChg chg="modSp add modTransition">
        <pc:chgData name="Istvan Mate BOROCZ" userId="ff49272a-ac19-4b8b-85fe-0862648a7871" providerId="ADAL" clId="{594ECBF9-9B82-4611-BF1D-33CBF1E2951A}" dt="2019-02-04T10:09:46.336" v="2927"/>
        <pc:sldMkLst>
          <pc:docMk/>
          <pc:sldMk cId="2582166797" sldId="563"/>
        </pc:sldMkLst>
        <pc:spChg chg="mod">
          <ac:chgData name="Istvan Mate BOROCZ" userId="ff49272a-ac19-4b8b-85fe-0862648a7871" providerId="ADAL" clId="{594ECBF9-9B82-4611-BF1D-33CBF1E2951A}" dt="2019-02-04T10:09:02.351" v="2908" actId="27636"/>
          <ac:spMkLst>
            <pc:docMk/>
            <pc:sldMk cId="2582166797" sldId="563"/>
            <ac:spMk id="3" creationId="{CE3E92F7-503E-4D41-A2FF-6E4DA8AC847A}"/>
          </ac:spMkLst>
        </pc:spChg>
      </pc:sldChg>
      <pc:sldChg chg="modSp add modTransition">
        <pc:chgData name="Istvan Mate BOROCZ" userId="ff49272a-ac19-4b8b-85fe-0862648a7871" providerId="ADAL" clId="{594ECBF9-9B82-4611-BF1D-33CBF1E2951A}" dt="2019-02-04T10:09:46.336" v="2927"/>
        <pc:sldMkLst>
          <pc:docMk/>
          <pc:sldMk cId="3934759727" sldId="564"/>
        </pc:sldMkLst>
        <pc:spChg chg="mod">
          <ac:chgData name="Istvan Mate BOROCZ" userId="ff49272a-ac19-4b8b-85fe-0862648a7871" providerId="ADAL" clId="{594ECBF9-9B82-4611-BF1D-33CBF1E2951A}" dt="2019-02-04T10:09:11.111" v="2915" actId="27636"/>
          <ac:spMkLst>
            <pc:docMk/>
            <pc:sldMk cId="3934759727" sldId="564"/>
            <ac:spMk id="3" creationId="{273B596B-01B5-4EF5-AAD1-280F12CB0E51}"/>
          </ac:spMkLst>
        </pc:spChg>
      </pc:sldChg>
      <pc:sldChg chg="modSp add modTransition">
        <pc:chgData name="Istvan Mate BOROCZ" userId="ff49272a-ac19-4b8b-85fe-0862648a7871" providerId="ADAL" clId="{594ECBF9-9B82-4611-BF1D-33CBF1E2951A}" dt="2019-02-04T10:09:46.336" v="2927"/>
        <pc:sldMkLst>
          <pc:docMk/>
          <pc:sldMk cId="2876852903" sldId="565"/>
        </pc:sldMkLst>
        <pc:spChg chg="mod">
          <ac:chgData name="Istvan Mate BOROCZ" userId="ff49272a-ac19-4b8b-85fe-0862648a7871" providerId="ADAL" clId="{594ECBF9-9B82-4611-BF1D-33CBF1E2951A}" dt="2019-02-04T10:09:16.555" v="2919" actId="27636"/>
          <ac:spMkLst>
            <pc:docMk/>
            <pc:sldMk cId="2876852903" sldId="565"/>
            <ac:spMk id="3" creationId="{2E27991D-FC41-46E1-8A91-BDD4C333B195}"/>
          </ac:spMkLst>
        </pc:spChg>
      </pc:sldChg>
      <pc:sldChg chg="modSp add modTransition">
        <pc:chgData name="Istvan Mate BOROCZ" userId="ff49272a-ac19-4b8b-85fe-0862648a7871" providerId="ADAL" clId="{594ECBF9-9B82-4611-BF1D-33CBF1E2951A}" dt="2019-02-04T10:09:46.336" v="2927"/>
        <pc:sldMkLst>
          <pc:docMk/>
          <pc:sldMk cId="637802968" sldId="566"/>
        </pc:sldMkLst>
        <pc:spChg chg="mod">
          <ac:chgData name="Istvan Mate BOROCZ" userId="ff49272a-ac19-4b8b-85fe-0862648a7871" providerId="ADAL" clId="{594ECBF9-9B82-4611-BF1D-33CBF1E2951A}" dt="2019-02-04T10:09:22.678" v="2923" actId="27636"/>
          <ac:spMkLst>
            <pc:docMk/>
            <pc:sldMk cId="637802968" sldId="566"/>
            <ac:spMk id="3" creationId="{BF8C1977-52BE-4093-9256-E8BDBBAD62A5}"/>
          </ac:spMkLst>
        </pc:spChg>
      </pc:sldChg>
      <pc:sldChg chg="modSp add modTransition">
        <pc:chgData name="Istvan Mate BOROCZ" userId="ff49272a-ac19-4b8b-85fe-0862648a7871" providerId="ADAL" clId="{594ECBF9-9B82-4611-BF1D-33CBF1E2951A}" dt="2019-02-04T10:09:46.336" v="2927"/>
        <pc:sldMkLst>
          <pc:docMk/>
          <pc:sldMk cId="2566357781" sldId="567"/>
        </pc:sldMkLst>
        <pc:spChg chg="mod">
          <ac:chgData name="Istvan Mate BOROCZ" userId="ff49272a-ac19-4b8b-85fe-0862648a7871" providerId="ADAL" clId="{594ECBF9-9B82-4611-BF1D-33CBF1E2951A}" dt="2019-02-04T10:09:24.250" v="2926" actId="27636"/>
          <ac:spMkLst>
            <pc:docMk/>
            <pc:sldMk cId="2566357781" sldId="567"/>
            <ac:spMk id="3" creationId="{080AFF3C-1819-4372-95B7-0788948FF5DA}"/>
          </ac:spMkLst>
        </pc:spChg>
      </pc:sldChg>
      <pc:sldChg chg="modSp add modNotesTx">
        <pc:chgData name="Istvan Mate BOROCZ" userId="ff49272a-ac19-4b8b-85fe-0862648a7871" providerId="ADAL" clId="{594ECBF9-9B82-4611-BF1D-33CBF1E2951A}" dt="2019-02-04T10:26:50.748" v="3144" actId="20577"/>
        <pc:sldMkLst>
          <pc:docMk/>
          <pc:sldMk cId="3016499906" sldId="568"/>
        </pc:sldMkLst>
        <pc:spChg chg="mod">
          <ac:chgData name="Istvan Mate BOROCZ" userId="ff49272a-ac19-4b8b-85fe-0862648a7871" providerId="ADAL" clId="{594ECBF9-9B82-4611-BF1D-33CBF1E2951A}" dt="2019-02-04T10:14:36.339" v="2958" actId="20577"/>
          <ac:spMkLst>
            <pc:docMk/>
            <pc:sldMk cId="3016499906" sldId="568"/>
            <ac:spMk id="2" creationId="{18E7C08B-D33A-4BB1-BB9F-678D4930B817}"/>
          </ac:spMkLst>
        </pc:spChg>
        <pc:spChg chg="mod">
          <ac:chgData name="Istvan Mate BOROCZ" userId="ff49272a-ac19-4b8b-85fe-0862648a7871" providerId="ADAL" clId="{594ECBF9-9B82-4611-BF1D-33CBF1E2951A}" dt="2019-02-04T10:15:27.952" v="3001" actId="20577"/>
          <ac:spMkLst>
            <pc:docMk/>
            <pc:sldMk cId="3016499906" sldId="568"/>
            <ac:spMk id="3" creationId="{44BDB52B-4EB4-4263-94CF-D78486EE0CC0}"/>
          </ac:spMkLst>
        </pc:spChg>
      </pc:sldChg>
      <pc:sldChg chg="add del">
        <pc:chgData name="Istvan Mate BOROCZ" userId="ff49272a-ac19-4b8b-85fe-0862648a7871" providerId="ADAL" clId="{594ECBF9-9B82-4611-BF1D-33CBF1E2951A}" dt="2019-02-04T10:24:52.558" v="3093" actId="2696"/>
        <pc:sldMkLst>
          <pc:docMk/>
          <pc:sldMk cId="1606978482" sldId="569"/>
        </pc:sldMkLst>
      </pc:sldChg>
      <pc:sldChg chg="add">
        <pc:chgData name="Istvan Mate BOROCZ" userId="ff49272a-ac19-4b8b-85fe-0862648a7871" providerId="ADAL" clId="{594ECBF9-9B82-4611-BF1D-33CBF1E2951A}" dt="2019-02-04T10:24:51.087" v="3092"/>
        <pc:sldMkLst>
          <pc:docMk/>
          <pc:sldMk cId="2324866460" sldId="570"/>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9101AC-027D-4523-B06E-9C279F44460F}"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it-IT"/>
        </a:p>
      </dgm:t>
    </dgm:pt>
    <dgm:pt modelId="{F113CAB2-39C6-482E-B92F-3C3C5D54C60A}">
      <dgm:prSet phldrT="[Testo]" custT="1"/>
      <dgm:spPr/>
      <dgm:t>
        <a:bodyPr/>
        <a:lstStyle/>
        <a:p>
          <a:r>
            <a:rPr lang="hu-HU" sz="2000" dirty="0"/>
            <a:t>Elszámoltathatóság</a:t>
          </a:r>
          <a:endParaRPr lang="it-IT" sz="2000" dirty="0"/>
        </a:p>
      </dgm:t>
    </dgm:pt>
    <dgm:pt modelId="{BA1E01F7-26E1-42B6-83D3-20B1B7348B11}" type="parTrans" cxnId="{8618265B-23AA-4B6E-8BCB-EBE57520AC70}">
      <dgm:prSet/>
      <dgm:spPr/>
      <dgm:t>
        <a:bodyPr/>
        <a:lstStyle/>
        <a:p>
          <a:endParaRPr lang="it-IT"/>
        </a:p>
      </dgm:t>
    </dgm:pt>
    <dgm:pt modelId="{5312EE9F-E89E-49BA-823F-3029F3AA7772}" type="sibTrans" cxnId="{8618265B-23AA-4B6E-8BCB-EBE57520AC70}">
      <dgm:prSet/>
      <dgm:spPr/>
      <dgm:t>
        <a:bodyPr/>
        <a:lstStyle/>
        <a:p>
          <a:endParaRPr lang="it-IT"/>
        </a:p>
      </dgm:t>
    </dgm:pt>
    <dgm:pt modelId="{C875F12B-9160-4610-9DF2-B2983D81D351}">
      <dgm:prSet phldrT="[Testo]"/>
      <dgm:spPr/>
      <dgm:t>
        <a:bodyPr/>
        <a:lstStyle/>
        <a:p>
          <a:r>
            <a:rPr lang="hu-HU" b="1" i="0" dirty="0"/>
            <a:t>Beépített adatvédelem</a:t>
          </a:r>
          <a:endParaRPr lang="it-IT" dirty="0"/>
        </a:p>
      </dgm:t>
    </dgm:pt>
    <dgm:pt modelId="{C57332E6-FD77-4A91-B2FF-BBEBAAD1BC37}" type="parTrans" cxnId="{98054704-933C-4893-AE06-6C3471E8C728}">
      <dgm:prSet/>
      <dgm:spPr/>
      <dgm:t>
        <a:bodyPr/>
        <a:lstStyle/>
        <a:p>
          <a:endParaRPr lang="it-IT"/>
        </a:p>
      </dgm:t>
    </dgm:pt>
    <dgm:pt modelId="{1F6E192A-1800-40E9-B287-EB999C5523D5}" type="sibTrans" cxnId="{98054704-933C-4893-AE06-6C3471E8C728}">
      <dgm:prSet/>
      <dgm:spPr/>
      <dgm:t>
        <a:bodyPr/>
        <a:lstStyle/>
        <a:p>
          <a:endParaRPr lang="it-IT"/>
        </a:p>
      </dgm:t>
    </dgm:pt>
    <dgm:pt modelId="{D3BD55B7-9ED9-40B9-A443-E1191CAFE2B1}">
      <dgm:prSet phldrT="[Testo]"/>
      <dgm:spPr/>
      <dgm:t>
        <a:bodyPr/>
        <a:lstStyle/>
        <a:p>
          <a:r>
            <a:rPr lang="hu-HU" b="1" i="0" dirty="0"/>
            <a:t>Alapértelmezett adatvédelem</a:t>
          </a:r>
          <a:endParaRPr lang="it-IT" dirty="0"/>
        </a:p>
      </dgm:t>
    </dgm:pt>
    <dgm:pt modelId="{4DCBD726-0D0D-4583-AC2A-2376B937AFA8}" type="parTrans" cxnId="{DC3B2A7B-E5DF-4E34-B8BF-6AC1E3709EDB}">
      <dgm:prSet/>
      <dgm:spPr/>
      <dgm:t>
        <a:bodyPr/>
        <a:lstStyle/>
        <a:p>
          <a:endParaRPr lang="it-IT"/>
        </a:p>
      </dgm:t>
    </dgm:pt>
    <dgm:pt modelId="{A3039371-0E8B-4581-B1FB-AB97DD07C4DA}" type="sibTrans" cxnId="{DC3B2A7B-E5DF-4E34-B8BF-6AC1E3709EDB}">
      <dgm:prSet/>
      <dgm:spPr/>
      <dgm:t>
        <a:bodyPr/>
        <a:lstStyle/>
        <a:p>
          <a:endParaRPr lang="it-IT"/>
        </a:p>
      </dgm:t>
    </dgm:pt>
    <dgm:pt modelId="{3F936678-9655-4D1B-AD0A-3B2AB5428C7D}">
      <dgm:prSet phldrT="[Testo]" custT="1"/>
      <dgm:spPr/>
      <dgm:t>
        <a:bodyPr/>
        <a:lstStyle/>
        <a:p>
          <a:r>
            <a:rPr lang="hu-HU" sz="2000" b="1" i="0" dirty="0"/>
            <a:t>Beépített adatvédelem</a:t>
          </a:r>
          <a:endParaRPr lang="it-IT" sz="2000" dirty="0"/>
        </a:p>
      </dgm:t>
    </dgm:pt>
    <dgm:pt modelId="{9974A997-750D-4A77-8470-C9BC1506E45F}" type="parTrans" cxnId="{AB143599-1203-40C2-95E8-1F11DB350BEE}">
      <dgm:prSet/>
      <dgm:spPr/>
      <dgm:t>
        <a:bodyPr/>
        <a:lstStyle/>
        <a:p>
          <a:endParaRPr lang="it-IT"/>
        </a:p>
      </dgm:t>
    </dgm:pt>
    <dgm:pt modelId="{4B273C6C-89CF-4E72-A690-7E333EF3FC55}" type="sibTrans" cxnId="{AB143599-1203-40C2-95E8-1F11DB350BEE}">
      <dgm:prSet/>
      <dgm:spPr/>
      <dgm:t>
        <a:bodyPr/>
        <a:lstStyle/>
        <a:p>
          <a:endParaRPr lang="it-IT"/>
        </a:p>
      </dgm:t>
    </dgm:pt>
    <dgm:pt modelId="{C98B33AF-AC0C-47B4-9483-8EA40D97CC0A}">
      <dgm:prSet phldrT="[Testo]" custT="1"/>
      <dgm:spPr/>
      <dgm:t>
        <a:bodyPr/>
        <a:lstStyle/>
        <a:p>
          <a:pPr algn="ctr"/>
          <a:endParaRPr lang="it-IT" sz="900" dirty="0"/>
        </a:p>
        <a:p>
          <a:pPr algn="just"/>
          <a:r>
            <a:rPr lang="hu-HU" sz="1700" dirty="0"/>
            <a:t>A szervezeteknek be kell építeniük az adatvédelmet a termékekbe életciklusuk során </a:t>
          </a:r>
          <a:endParaRPr lang="it-IT" sz="1700" dirty="0"/>
        </a:p>
      </dgm:t>
    </dgm:pt>
    <dgm:pt modelId="{40822B86-4EB6-4F24-A140-22F4C67BC933}" type="parTrans" cxnId="{044BD037-A83A-447E-AC9B-F90A7A869705}">
      <dgm:prSet/>
      <dgm:spPr/>
      <dgm:t>
        <a:bodyPr/>
        <a:lstStyle/>
        <a:p>
          <a:endParaRPr lang="it-IT"/>
        </a:p>
      </dgm:t>
    </dgm:pt>
    <dgm:pt modelId="{01B1B4E8-A3C4-4BB0-A651-B88FCD06E3DB}" type="sibTrans" cxnId="{044BD037-A83A-447E-AC9B-F90A7A869705}">
      <dgm:prSet/>
      <dgm:spPr/>
      <dgm:t>
        <a:bodyPr/>
        <a:lstStyle/>
        <a:p>
          <a:endParaRPr lang="it-IT"/>
        </a:p>
      </dgm:t>
    </dgm:pt>
    <dgm:pt modelId="{C198981E-E151-4FE5-83FB-AF88888793E5}">
      <dgm:prSet phldrT="[Testo]" custT="1"/>
      <dgm:spPr/>
      <dgm:t>
        <a:bodyPr/>
        <a:lstStyle/>
        <a:p>
          <a:pPr algn="just"/>
          <a:r>
            <a:rPr lang="hu-HU" sz="1700" dirty="0"/>
            <a:t>Szükséges biztosítékok rendszerbe való integrálása (pl. adatminimalizálás és </a:t>
          </a:r>
          <a:r>
            <a:rPr lang="hu-HU" sz="1700" dirty="0" err="1"/>
            <a:t>álnevesítés</a:t>
          </a:r>
          <a:r>
            <a:rPr lang="hu-HU" sz="1700" dirty="0"/>
            <a:t>)</a:t>
          </a:r>
          <a:endParaRPr lang="it-IT" sz="1700" dirty="0"/>
        </a:p>
      </dgm:t>
    </dgm:pt>
    <dgm:pt modelId="{EE1E73FF-CE88-4CD9-A2C8-8E9FDE9EB5B0}" type="parTrans" cxnId="{1D193686-123F-4834-9AD1-B57E02DE183A}">
      <dgm:prSet/>
      <dgm:spPr/>
      <dgm:t>
        <a:bodyPr/>
        <a:lstStyle/>
        <a:p>
          <a:endParaRPr lang="it-IT"/>
        </a:p>
      </dgm:t>
    </dgm:pt>
    <dgm:pt modelId="{BD3A407C-A1CC-43B4-B39C-3F1A36E2C1F0}" type="sibTrans" cxnId="{1D193686-123F-4834-9AD1-B57E02DE183A}">
      <dgm:prSet/>
      <dgm:spPr/>
      <dgm:t>
        <a:bodyPr/>
        <a:lstStyle/>
        <a:p>
          <a:endParaRPr lang="it-IT"/>
        </a:p>
      </dgm:t>
    </dgm:pt>
    <dgm:pt modelId="{2C956FBD-6D93-4711-B048-596328EC3B5C}">
      <dgm:prSet phldrT="[Testo]" custT="1"/>
      <dgm:spPr/>
      <dgm:t>
        <a:bodyPr/>
        <a:lstStyle/>
        <a:p>
          <a:r>
            <a:rPr lang="hu-HU" sz="2000" b="1" i="0" dirty="0"/>
            <a:t>Alapértelmezett adatvédelem</a:t>
          </a:r>
          <a:endParaRPr lang="it-IT" sz="2000" dirty="0"/>
        </a:p>
      </dgm:t>
    </dgm:pt>
    <dgm:pt modelId="{45A3156F-5665-496C-A9E0-D2B27F25B693}" type="parTrans" cxnId="{318AC8D0-06A1-4420-BB9D-8AEF7B3F84C3}">
      <dgm:prSet/>
      <dgm:spPr/>
      <dgm:t>
        <a:bodyPr/>
        <a:lstStyle/>
        <a:p>
          <a:endParaRPr lang="it-IT"/>
        </a:p>
      </dgm:t>
    </dgm:pt>
    <dgm:pt modelId="{FC7800A4-807F-485F-BB18-3A0F59230F2B}" type="sibTrans" cxnId="{318AC8D0-06A1-4420-BB9D-8AEF7B3F84C3}">
      <dgm:prSet/>
      <dgm:spPr/>
      <dgm:t>
        <a:bodyPr/>
        <a:lstStyle/>
        <a:p>
          <a:endParaRPr lang="it-IT"/>
        </a:p>
      </dgm:t>
    </dgm:pt>
    <dgm:pt modelId="{4E888617-FD0D-43DE-B08E-DDF3A12BA446}">
      <dgm:prSet phldrT="[Testo]" custT="1"/>
      <dgm:spPr/>
      <dgm:t>
        <a:bodyPr/>
        <a:lstStyle/>
        <a:p>
          <a:pPr algn="just"/>
          <a:r>
            <a:rPr lang="hu-HU" sz="1700" dirty="0"/>
            <a:t>Az adatok védelmének alapértelmezett beállítása. Korlátozott hozzáférés a személyes adatokhoz.</a:t>
          </a:r>
          <a:endParaRPr lang="it-IT" sz="1700" dirty="0"/>
        </a:p>
      </dgm:t>
    </dgm:pt>
    <dgm:pt modelId="{0891F773-DFC9-433D-A16B-BACD4B421E11}" type="parTrans" cxnId="{4D00B546-69EB-497E-99FA-3DA003835989}">
      <dgm:prSet/>
      <dgm:spPr/>
      <dgm:t>
        <a:bodyPr/>
        <a:lstStyle/>
        <a:p>
          <a:endParaRPr lang="it-IT"/>
        </a:p>
      </dgm:t>
    </dgm:pt>
    <dgm:pt modelId="{31618E3D-7285-4E5B-925B-637DA6A69864}" type="sibTrans" cxnId="{4D00B546-69EB-497E-99FA-3DA003835989}">
      <dgm:prSet/>
      <dgm:spPr/>
      <dgm:t>
        <a:bodyPr/>
        <a:lstStyle/>
        <a:p>
          <a:endParaRPr lang="it-IT"/>
        </a:p>
      </dgm:t>
    </dgm:pt>
    <dgm:pt modelId="{54B11AFF-75B6-489C-928C-CC6D962BFF19}">
      <dgm:prSet phldrT="[Testo]" custT="1"/>
      <dgm:spPr/>
      <dgm:t>
        <a:bodyPr/>
        <a:lstStyle/>
        <a:p>
          <a:pPr algn="just"/>
          <a:r>
            <a:rPr lang="hu-HU" sz="1700" dirty="0"/>
            <a:t>Egy termék vagy szolgáltatás alapértelmezés szerint csak a szükséges személyes adatokat kezelheti.</a:t>
          </a:r>
          <a:endParaRPr lang="it-IT" sz="1700" dirty="0"/>
        </a:p>
      </dgm:t>
    </dgm:pt>
    <dgm:pt modelId="{11DCB451-3F38-432A-A580-9F3B566F0256}" type="parTrans" cxnId="{7C496FB9-768C-4DDC-82FE-38E341E5729A}">
      <dgm:prSet/>
      <dgm:spPr/>
      <dgm:t>
        <a:bodyPr/>
        <a:lstStyle/>
        <a:p>
          <a:endParaRPr lang="it-IT"/>
        </a:p>
      </dgm:t>
    </dgm:pt>
    <dgm:pt modelId="{189A22CE-C9F9-4975-A26A-1EA82823A57B}" type="sibTrans" cxnId="{7C496FB9-768C-4DDC-82FE-38E341E5729A}">
      <dgm:prSet/>
      <dgm:spPr/>
      <dgm:t>
        <a:bodyPr/>
        <a:lstStyle/>
        <a:p>
          <a:endParaRPr lang="it-IT"/>
        </a:p>
      </dgm:t>
    </dgm:pt>
    <dgm:pt modelId="{8C902D51-BDBC-4EC7-830F-B2DA07835FA9}">
      <dgm:prSet phldrT="[Testo]" custT="1"/>
      <dgm:spPr/>
      <dgm:t>
        <a:bodyPr/>
        <a:lstStyle/>
        <a:p>
          <a:r>
            <a:rPr lang="hu-HU" sz="2000" dirty="0"/>
            <a:t>Kockázatalapú megközelítés</a:t>
          </a:r>
          <a:endParaRPr lang="it-IT" sz="2000" dirty="0"/>
        </a:p>
      </dgm:t>
    </dgm:pt>
    <dgm:pt modelId="{90AAFAD4-2614-459D-877D-98340EB30DE4}" type="parTrans" cxnId="{0D3E1BE5-61CB-4B24-878E-459B7C7B2C78}">
      <dgm:prSet/>
      <dgm:spPr/>
      <dgm:t>
        <a:bodyPr/>
        <a:lstStyle/>
        <a:p>
          <a:endParaRPr lang="it-IT"/>
        </a:p>
      </dgm:t>
    </dgm:pt>
    <dgm:pt modelId="{DD3E19B2-0651-419F-AB2D-527B1D7BF11E}" type="sibTrans" cxnId="{0D3E1BE5-61CB-4B24-878E-459B7C7B2C78}">
      <dgm:prSet/>
      <dgm:spPr/>
      <dgm:t>
        <a:bodyPr/>
        <a:lstStyle/>
        <a:p>
          <a:endParaRPr lang="it-IT"/>
        </a:p>
      </dgm:t>
    </dgm:pt>
    <dgm:pt modelId="{F2638BDB-6E55-404F-86E3-F5BA1A375A1E}">
      <dgm:prSet phldrT="[Testo]" custT="1"/>
      <dgm:spPr/>
      <dgm:t>
        <a:bodyPr/>
        <a:lstStyle/>
        <a:p>
          <a:pPr algn="just"/>
          <a:r>
            <a:rPr lang="hu-HU" sz="1700" b="0" i="0" dirty="0"/>
            <a:t>A szervezet adatkezeléshez való jogának kockázatalapú mérlegelése az egyén magánéletéhez való jogával szemben</a:t>
          </a:r>
          <a:endParaRPr lang="it-IT" sz="1700" dirty="0"/>
        </a:p>
      </dgm:t>
    </dgm:pt>
    <dgm:pt modelId="{B755BB94-0E2D-4B4E-A1FC-C3DF17D1C35F}" type="parTrans" cxnId="{7CDD0771-FB0B-4179-A3F9-BD4AF47171E7}">
      <dgm:prSet/>
      <dgm:spPr/>
      <dgm:t>
        <a:bodyPr/>
        <a:lstStyle/>
        <a:p>
          <a:endParaRPr lang="it-IT"/>
        </a:p>
      </dgm:t>
    </dgm:pt>
    <dgm:pt modelId="{F2B4CD7C-3600-4769-9444-55AD7BF29947}" type="sibTrans" cxnId="{7CDD0771-FB0B-4179-A3F9-BD4AF47171E7}">
      <dgm:prSet/>
      <dgm:spPr/>
      <dgm:t>
        <a:bodyPr/>
        <a:lstStyle/>
        <a:p>
          <a:endParaRPr lang="it-IT"/>
        </a:p>
      </dgm:t>
    </dgm:pt>
    <dgm:pt modelId="{1CE75ED8-EAD6-44E5-B3A6-0FA8BC83C622}">
      <dgm:prSet phldrT="[Testo]" custT="1"/>
      <dgm:spPr/>
      <dgm:t>
        <a:bodyPr/>
        <a:lstStyle/>
        <a:p>
          <a:pPr algn="just"/>
          <a:r>
            <a:rPr lang="hu-HU" sz="1700" b="0" i="0" dirty="0"/>
            <a:t>Ezzel a megközelítéssel eldönthető, hogy miként kerüljön egy kockázat besorolásra, valamint a költségvetés meghatározásra és elosztásra</a:t>
          </a:r>
          <a:endParaRPr lang="it-IT" sz="1700" dirty="0"/>
        </a:p>
      </dgm:t>
    </dgm:pt>
    <dgm:pt modelId="{D9A366C8-204C-4037-BB8B-87908473A0A3}" type="parTrans" cxnId="{D2E6B310-8EA1-452B-9ECE-82F23EE11EDA}">
      <dgm:prSet/>
      <dgm:spPr/>
      <dgm:t>
        <a:bodyPr/>
        <a:lstStyle/>
        <a:p>
          <a:endParaRPr lang="it-IT"/>
        </a:p>
      </dgm:t>
    </dgm:pt>
    <dgm:pt modelId="{6F361E0D-413A-4EEF-B9F9-3B480D2ED9FA}" type="sibTrans" cxnId="{D2E6B310-8EA1-452B-9ECE-82F23EE11EDA}">
      <dgm:prSet/>
      <dgm:spPr/>
      <dgm:t>
        <a:bodyPr/>
        <a:lstStyle/>
        <a:p>
          <a:endParaRPr lang="it-IT"/>
        </a:p>
      </dgm:t>
    </dgm:pt>
    <dgm:pt modelId="{902953B2-AE68-4C28-9A4C-F2B2D8F650E4}" type="pres">
      <dgm:prSet presAssocID="{3B9101AC-027D-4523-B06E-9C279F44460F}" presName="Name0" presStyleCnt="0">
        <dgm:presLayoutVars>
          <dgm:dir/>
          <dgm:animLvl val="lvl"/>
          <dgm:resizeHandles val="exact"/>
        </dgm:presLayoutVars>
      </dgm:prSet>
      <dgm:spPr/>
    </dgm:pt>
    <dgm:pt modelId="{F5A5CD9D-BF52-4ABC-9A12-D51EE5444E04}" type="pres">
      <dgm:prSet presAssocID="{8C902D51-BDBC-4EC7-830F-B2DA07835FA9}" presName="boxAndChildren" presStyleCnt="0"/>
      <dgm:spPr/>
    </dgm:pt>
    <dgm:pt modelId="{B1BB192F-5847-473D-8000-C3D4F9CE9683}" type="pres">
      <dgm:prSet presAssocID="{8C902D51-BDBC-4EC7-830F-B2DA07835FA9}" presName="parentTextBox" presStyleLbl="node1" presStyleIdx="0" presStyleCnt="4"/>
      <dgm:spPr/>
    </dgm:pt>
    <dgm:pt modelId="{45E3C3C1-4FDC-4445-951C-61ABA8911DDB}" type="pres">
      <dgm:prSet presAssocID="{8C902D51-BDBC-4EC7-830F-B2DA07835FA9}" presName="entireBox" presStyleLbl="node1" presStyleIdx="0" presStyleCnt="4" custLinFactNeighborY="-25765"/>
      <dgm:spPr/>
    </dgm:pt>
    <dgm:pt modelId="{21771951-F148-4DFA-9F15-6519D4FFF7F9}" type="pres">
      <dgm:prSet presAssocID="{8C902D51-BDBC-4EC7-830F-B2DA07835FA9}" presName="descendantBox" presStyleCnt="0"/>
      <dgm:spPr/>
    </dgm:pt>
    <dgm:pt modelId="{DCE0D88A-B428-45C1-A232-537216F33F99}" type="pres">
      <dgm:prSet presAssocID="{F2638BDB-6E55-404F-86E3-F5BA1A375A1E}" presName="childTextBox" presStyleLbl="fgAccFollowNode1" presStyleIdx="0" presStyleCnt="8" custScaleY="179905">
        <dgm:presLayoutVars>
          <dgm:bulletEnabled val="1"/>
        </dgm:presLayoutVars>
      </dgm:prSet>
      <dgm:spPr/>
    </dgm:pt>
    <dgm:pt modelId="{F73DB45D-2CBD-4E7A-AF17-D42E868D5204}" type="pres">
      <dgm:prSet presAssocID="{1CE75ED8-EAD6-44E5-B3A6-0FA8BC83C622}" presName="childTextBox" presStyleLbl="fgAccFollowNode1" presStyleIdx="1" presStyleCnt="8" custScaleY="176286">
        <dgm:presLayoutVars>
          <dgm:bulletEnabled val="1"/>
        </dgm:presLayoutVars>
      </dgm:prSet>
      <dgm:spPr/>
    </dgm:pt>
    <dgm:pt modelId="{08BB023D-5165-4261-BEFD-5DB7F3CE88E2}" type="pres">
      <dgm:prSet presAssocID="{FC7800A4-807F-485F-BB18-3A0F59230F2B}" presName="sp" presStyleCnt="0"/>
      <dgm:spPr/>
    </dgm:pt>
    <dgm:pt modelId="{2FB9A74B-BEF0-4E93-91C9-36D0BE7732D9}" type="pres">
      <dgm:prSet presAssocID="{2C956FBD-6D93-4711-B048-596328EC3B5C}" presName="arrowAndChildren" presStyleCnt="0"/>
      <dgm:spPr/>
    </dgm:pt>
    <dgm:pt modelId="{48165D17-3010-4ECC-938C-FD33F12F29DA}" type="pres">
      <dgm:prSet presAssocID="{2C956FBD-6D93-4711-B048-596328EC3B5C}" presName="parentTextArrow" presStyleLbl="node1" presStyleIdx="0" presStyleCnt="4"/>
      <dgm:spPr/>
    </dgm:pt>
    <dgm:pt modelId="{F3503CA5-A011-4CFD-9447-9706E22D5751}" type="pres">
      <dgm:prSet presAssocID="{2C956FBD-6D93-4711-B048-596328EC3B5C}" presName="arrow" presStyleLbl="node1" presStyleIdx="1" presStyleCnt="4" custScaleY="146003" custLinFactNeighborY="-11277"/>
      <dgm:spPr/>
    </dgm:pt>
    <dgm:pt modelId="{6000CFF7-65F0-4505-A806-92F0E58103AC}" type="pres">
      <dgm:prSet presAssocID="{2C956FBD-6D93-4711-B048-596328EC3B5C}" presName="descendantArrow" presStyleCnt="0"/>
      <dgm:spPr/>
    </dgm:pt>
    <dgm:pt modelId="{5305AF22-3D5E-4BD0-A44A-BCE46D35B8F9}" type="pres">
      <dgm:prSet presAssocID="{4E888617-FD0D-43DE-B08E-DDF3A12BA446}" presName="childTextArrow" presStyleLbl="fgAccFollowNode1" presStyleIdx="2" presStyleCnt="8" custScaleY="177031" custLinFactNeighborY="-41561">
        <dgm:presLayoutVars>
          <dgm:bulletEnabled val="1"/>
        </dgm:presLayoutVars>
      </dgm:prSet>
      <dgm:spPr/>
    </dgm:pt>
    <dgm:pt modelId="{410B21CC-DF20-4D74-AC18-2FBCCF4D8DE2}" type="pres">
      <dgm:prSet presAssocID="{54B11AFF-75B6-489C-928C-CC6D962BFF19}" presName="childTextArrow" presStyleLbl="fgAccFollowNode1" presStyleIdx="3" presStyleCnt="8" custScaleY="174472" custLinFactNeighborX="0" custLinFactNeighborY="-41560">
        <dgm:presLayoutVars>
          <dgm:bulletEnabled val="1"/>
        </dgm:presLayoutVars>
      </dgm:prSet>
      <dgm:spPr/>
    </dgm:pt>
    <dgm:pt modelId="{43BA27E3-3118-4C0E-9CF2-FCC50A1D518E}" type="pres">
      <dgm:prSet presAssocID="{4B273C6C-89CF-4E72-A690-7E333EF3FC55}" presName="sp" presStyleCnt="0"/>
      <dgm:spPr/>
    </dgm:pt>
    <dgm:pt modelId="{53469B5C-D107-4624-BF22-7E912504BC4D}" type="pres">
      <dgm:prSet presAssocID="{3F936678-9655-4D1B-AD0A-3B2AB5428C7D}" presName="arrowAndChildren" presStyleCnt="0"/>
      <dgm:spPr/>
    </dgm:pt>
    <dgm:pt modelId="{AA232F65-2AE2-4138-A72D-11363ED37B0C}" type="pres">
      <dgm:prSet presAssocID="{3F936678-9655-4D1B-AD0A-3B2AB5428C7D}" presName="parentTextArrow" presStyleLbl="node1" presStyleIdx="1" presStyleCnt="4"/>
      <dgm:spPr/>
    </dgm:pt>
    <dgm:pt modelId="{7A700944-8248-4B39-A1AA-F8ACF47F85F0}" type="pres">
      <dgm:prSet presAssocID="{3F936678-9655-4D1B-AD0A-3B2AB5428C7D}" presName="arrow" presStyleLbl="node1" presStyleIdx="2" presStyleCnt="4" custScaleY="129102" custLinFactNeighborY="-6681"/>
      <dgm:spPr/>
    </dgm:pt>
    <dgm:pt modelId="{4E29129B-F273-4BDB-9865-0D136B364802}" type="pres">
      <dgm:prSet presAssocID="{3F936678-9655-4D1B-AD0A-3B2AB5428C7D}" presName="descendantArrow" presStyleCnt="0"/>
      <dgm:spPr/>
    </dgm:pt>
    <dgm:pt modelId="{5D9FAD3F-6BA3-4583-B4F5-9DBCD2211D1C}" type="pres">
      <dgm:prSet presAssocID="{C98B33AF-AC0C-47B4-9483-8EA40D97CC0A}" presName="childTextArrow" presStyleLbl="fgAccFollowNode1" presStyleIdx="4" presStyleCnt="8" custScaleY="174042" custLinFactNeighborY="-23748">
        <dgm:presLayoutVars>
          <dgm:bulletEnabled val="1"/>
        </dgm:presLayoutVars>
      </dgm:prSet>
      <dgm:spPr/>
    </dgm:pt>
    <dgm:pt modelId="{632E20A0-1704-479A-A482-15E8D852187A}" type="pres">
      <dgm:prSet presAssocID="{C198981E-E151-4FE5-83FB-AF88888793E5}" presName="childTextArrow" presStyleLbl="fgAccFollowNode1" presStyleIdx="5" presStyleCnt="8" custScaleY="165680" custLinFactNeighborX="0" custLinFactNeighborY="-23749">
        <dgm:presLayoutVars>
          <dgm:bulletEnabled val="1"/>
        </dgm:presLayoutVars>
      </dgm:prSet>
      <dgm:spPr/>
    </dgm:pt>
    <dgm:pt modelId="{95E77C53-88DD-4397-81A8-E1D17517E1D7}" type="pres">
      <dgm:prSet presAssocID="{5312EE9F-E89E-49BA-823F-3029F3AA7772}" presName="sp" presStyleCnt="0"/>
      <dgm:spPr/>
    </dgm:pt>
    <dgm:pt modelId="{FA35B55A-588D-49F1-ABD7-583A4B510383}" type="pres">
      <dgm:prSet presAssocID="{F113CAB2-39C6-482E-B92F-3C3C5D54C60A}" presName="arrowAndChildren" presStyleCnt="0"/>
      <dgm:spPr/>
    </dgm:pt>
    <dgm:pt modelId="{A05181BA-6C83-4CA3-AA6A-10BB34B84C41}" type="pres">
      <dgm:prSet presAssocID="{F113CAB2-39C6-482E-B92F-3C3C5D54C60A}" presName="parentTextArrow" presStyleLbl="node1" presStyleIdx="2" presStyleCnt="4"/>
      <dgm:spPr/>
    </dgm:pt>
    <dgm:pt modelId="{F2AC817E-5137-4DD2-858D-3B20454CEBCB}" type="pres">
      <dgm:prSet presAssocID="{F113CAB2-39C6-482E-B92F-3C3C5D54C60A}" presName="arrow" presStyleLbl="node1" presStyleIdx="3" presStyleCnt="4" custScaleY="105278" custLinFactNeighborY="433"/>
      <dgm:spPr/>
    </dgm:pt>
    <dgm:pt modelId="{9B197448-CD85-40CC-B82B-7BE0053E5E3A}" type="pres">
      <dgm:prSet presAssocID="{F113CAB2-39C6-482E-B92F-3C3C5D54C60A}" presName="descendantArrow" presStyleCnt="0"/>
      <dgm:spPr/>
    </dgm:pt>
    <dgm:pt modelId="{7E4826E6-8668-46DD-BA27-93DE356A2B17}" type="pres">
      <dgm:prSet presAssocID="{C875F12B-9160-4610-9DF2-B2983D81D351}" presName="childTextArrow" presStyleLbl="fgAccFollowNode1" presStyleIdx="6" presStyleCnt="8">
        <dgm:presLayoutVars>
          <dgm:bulletEnabled val="1"/>
        </dgm:presLayoutVars>
      </dgm:prSet>
      <dgm:spPr/>
    </dgm:pt>
    <dgm:pt modelId="{88074D0F-62AE-4C4C-B5F3-C3D3A68D4E8C}" type="pres">
      <dgm:prSet presAssocID="{D3BD55B7-9ED9-40B9-A443-E1191CAFE2B1}" presName="childTextArrow" presStyleLbl="fgAccFollowNode1" presStyleIdx="7" presStyleCnt="8">
        <dgm:presLayoutVars>
          <dgm:bulletEnabled val="1"/>
        </dgm:presLayoutVars>
      </dgm:prSet>
      <dgm:spPr/>
    </dgm:pt>
  </dgm:ptLst>
  <dgm:cxnLst>
    <dgm:cxn modelId="{98054704-933C-4893-AE06-6C3471E8C728}" srcId="{F113CAB2-39C6-482E-B92F-3C3C5D54C60A}" destId="{C875F12B-9160-4610-9DF2-B2983D81D351}" srcOrd="0" destOrd="0" parTransId="{C57332E6-FD77-4A91-B2FF-BBEBAAD1BC37}" sibTransId="{1F6E192A-1800-40E9-B287-EB999C5523D5}"/>
    <dgm:cxn modelId="{08E99208-4418-46B0-B444-F152AAE7DCF2}" type="presOf" srcId="{2C956FBD-6D93-4711-B048-596328EC3B5C}" destId="{48165D17-3010-4ECC-938C-FD33F12F29DA}" srcOrd="0" destOrd="0" presId="urn:microsoft.com/office/officeart/2005/8/layout/process4"/>
    <dgm:cxn modelId="{D2E6B310-8EA1-452B-9ECE-82F23EE11EDA}" srcId="{8C902D51-BDBC-4EC7-830F-B2DA07835FA9}" destId="{1CE75ED8-EAD6-44E5-B3A6-0FA8BC83C622}" srcOrd="1" destOrd="0" parTransId="{D9A366C8-204C-4037-BB8B-87908473A0A3}" sibTransId="{6F361E0D-413A-4EEF-B9F9-3B480D2ED9FA}"/>
    <dgm:cxn modelId="{37DB4B2A-98AC-42B9-BCBC-E360F5AF675E}" type="presOf" srcId="{3B9101AC-027D-4523-B06E-9C279F44460F}" destId="{902953B2-AE68-4C28-9A4C-F2B2D8F650E4}" srcOrd="0" destOrd="0" presId="urn:microsoft.com/office/officeart/2005/8/layout/process4"/>
    <dgm:cxn modelId="{E2FFE42D-5195-4F68-AF4B-858D71D58785}" type="presOf" srcId="{C875F12B-9160-4610-9DF2-B2983D81D351}" destId="{7E4826E6-8668-46DD-BA27-93DE356A2B17}" srcOrd="0" destOrd="0" presId="urn:microsoft.com/office/officeart/2005/8/layout/process4"/>
    <dgm:cxn modelId="{044BD037-A83A-447E-AC9B-F90A7A869705}" srcId="{3F936678-9655-4D1B-AD0A-3B2AB5428C7D}" destId="{C98B33AF-AC0C-47B4-9483-8EA40D97CC0A}" srcOrd="0" destOrd="0" parTransId="{40822B86-4EB6-4F24-A140-22F4C67BC933}" sibTransId="{01B1B4E8-A3C4-4BB0-A651-B88FCD06E3DB}"/>
    <dgm:cxn modelId="{8618265B-23AA-4B6E-8BCB-EBE57520AC70}" srcId="{3B9101AC-027D-4523-B06E-9C279F44460F}" destId="{F113CAB2-39C6-482E-B92F-3C3C5D54C60A}" srcOrd="0" destOrd="0" parTransId="{BA1E01F7-26E1-42B6-83D3-20B1B7348B11}" sibTransId="{5312EE9F-E89E-49BA-823F-3029F3AA7772}"/>
    <dgm:cxn modelId="{A6993042-CC0A-4034-8A18-DE434D4B0E5B}" type="presOf" srcId="{F113CAB2-39C6-482E-B92F-3C3C5D54C60A}" destId="{F2AC817E-5137-4DD2-858D-3B20454CEBCB}" srcOrd="1" destOrd="0" presId="urn:microsoft.com/office/officeart/2005/8/layout/process4"/>
    <dgm:cxn modelId="{4D00B546-69EB-497E-99FA-3DA003835989}" srcId="{2C956FBD-6D93-4711-B048-596328EC3B5C}" destId="{4E888617-FD0D-43DE-B08E-DDF3A12BA446}" srcOrd="0" destOrd="0" parTransId="{0891F773-DFC9-433D-A16B-BACD4B421E11}" sibTransId="{31618E3D-7285-4E5B-925B-637DA6A69864}"/>
    <dgm:cxn modelId="{7CDD0771-FB0B-4179-A3F9-BD4AF47171E7}" srcId="{8C902D51-BDBC-4EC7-830F-B2DA07835FA9}" destId="{F2638BDB-6E55-404F-86E3-F5BA1A375A1E}" srcOrd="0" destOrd="0" parTransId="{B755BB94-0E2D-4B4E-A1FC-C3DF17D1C35F}" sibTransId="{F2B4CD7C-3600-4769-9444-55AD7BF29947}"/>
    <dgm:cxn modelId="{DC3B2A7B-E5DF-4E34-B8BF-6AC1E3709EDB}" srcId="{F113CAB2-39C6-482E-B92F-3C3C5D54C60A}" destId="{D3BD55B7-9ED9-40B9-A443-E1191CAFE2B1}" srcOrd="1" destOrd="0" parTransId="{4DCBD726-0D0D-4583-AC2A-2376B937AFA8}" sibTransId="{A3039371-0E8B-4581-B1FB-AB97DD07C4DA}"/>
    <dgm:cxn modelId="{1D193686-123F-4834-9AD1-B57E02DE183A}" srcId="{3F936678-9655-4D1B-AD0A-3B2AB5428C7D}" destId="{C198981E-E151-4FE5-83FB-AF88888793E5}" srcOrd="1" destOrd="0" parTransId="{EE1E73FF-CE88-4CD9-A2C8-8E9FDE9EB5B0}" sibTransId="{BD3A407C-A1CC-43B4-B39C-3F1A36E2C1F0}"/>
    <dgm:cxn modelId="{2C262F8C-4298-4E9D-9C9C-FEED5E7BCF9A}" type="presOf" srcId="{C198981E-E151-4FE5-83FB-AF88888793E5}" destId="{632E20A0-1704-479A-A482-15E8D852187A}" srcOrd="0" destOrd="0" presId="urn:microsoft.com/office/officeart/2005/8/layout/process4"/>
    <dgm:cxn modelId="{AB143599-1203-40C2-95E8-1F11DB350BEE}" srcId="{3B9101AC-027D-4523-B06E-9C279F44460F}" destId="{3F936678-9655-4D1B-AD0A-3B2AB5428C7D}" srcOrd="1" destOrd="0" parTransId="{9974A997-750D-4A77-8470-C9BC1506E45F}" sibTransId="{4B273C6C-89CF-4E72-A690-7E333EF3FC55}"/>
    <dgm:cxn modelId="{6896A09F-699F-42E4-B76F-50A9A9C050D2}" type="presOf" srcId="{3F936678-9655-4D1B-AD0A-3B2AB5428C7D}" destId="{AA232F65-2AE2-4138-A72D-11363ED37B0C}" srcOrd="0" destOrd="0" presId="urn:microsoft.com/office/officeart/2005/8/layout/process4"/>
    <dgm:cxn modelId="{0DF2E8A9-C7D6-4DA0-A035-1D69D0262BA7}" type="presOf" srcId="{2C956FBD-6D93-4711-B048-596328EC3B5C}" destId="{F3503CA5-A011-4CFD-9447-9706E22D5751}" srcOrd="1" destOrd="0" presId="urn:microsoft.com/office/officeart/2005/8/layout/process4"/>
    <dgm:cxn modelId="{72BB0EB3-6617-4A68-AC58-85C9A7293816}" type="presOf" srcId="{D3BD55B7-9ED9-40B9-A443-E1191CAFE2B1}" destId="{88074D0F-62AE-4C4C-B5F3-C3D3A68D4E8C}" srcOrd="0" destOrd="0" presId="urn:microsoft.com/office/officeart/2005/8/layout/process4"/>
    <dgm:cxn modelId="{7C496FB9-768C-4DDC-82FE-38E341E5729A}" srcId="{2C956FBD-6D93-4711-B048-596328EC3B5C}" destId="{54B11AFF-75B6-489C-928C-CC6D962BFF19}" srcOrd="1" destOrd="0" parTransId="{11DCB451-3F38-432A-A580-9F3B566F0256}" sibTransId="{189A22CE-C9F9-4975-A26A-1EA82823A57B}"/>
    <dgm:cxn modelId="{ACECA9BD-8387-4D6D-A5FF-0C37ECF5F2BD}" type="presOf" srcId="{8C902D51-BDBC-4EC7-830F-B2DA07835FA9}" destId="{45E3C3C1-4FDC-4445-951C-61ABA8911DDB}" srcOrd="1" destOrd="0" presId="urn:microsoft.com/office/officeart/2005/8/layout/process4"/>
    <dgm:cxn modelId="{1F04CFC7-2EE8-4B5E-ACB9-D99ABF368DAC}" type="presOf" srcId="{F113CAB2-39C6-482E-B92F-3C3C5D54C60A}" destId="{A05181BA-6C83-4CA3-AA6A-10BB34B84C41}" srcOrd="0" destOrd="0" presId="urn:microsoft.com/office/officeart/2005/8/layout/process4"/>
    <dgm:cxn modelId="{318AC8D0-06A1-4420-BB9D-8AEF7B3F84C3}" srcId="{3B9101AC-027D-4523-B06E-9C279F44460F}" destId="{2C956FBD-6D93-4711-B048-596328EC3B5C}" srcOrd="2" destOrd="0" parTransId="{45A3156F-5665-496C-A9E0-D2B27F25B693}" sibTransId="{FC7800A4-807F-485F-BB18-3A0F59230F2B}"/>
    <dgm:cxn modelId="{9787C7D4-C845-4139-952A-2E044A56C1FA}" type="presOf" srcId="{4E888617-FD0D-43DE-B08E-DDF3A12BA446}" destId="{5305AF22-3D5E-4BD0-A44A-BCE46D35B8F9}" srcOrd="0" destOrd="0" presId="urn:microsoft.com/office/officeart/2005/8/layout/process4"/>
    <dgm:cxn modelId="{7C2C2FDA-A0A6-435A-93F4-65F6407EA263}" type="presOf" srcId="{F2638BDB-6E55-404F-86E3-F5BA1A375A1E}" destId="{DCE0D88A-B428-45C1-A232-537216F33F99}" srcOrd="0" destOrd="0" presId="urn:microsoft.com/office/officeart/2005/8/layout/process4"/>
    <dgm:cxn modelId="{662944DD-591A-4E97-B177-71CF2AC2C1AF}" type="presOf" srcId="{54B11AFF-75B6-489C-928C-CC6D962BFF19}" destId="{410B21CC-DF20-4D74-AC18-2FBCCF4D8DE2}" srcOrd="0" destOrd="0" presId="urn:microsoft.com/office/officeart/2005/8/layout/process4"/>
    <dgm:cxn modelId="{8EE5ADE0-3F9E-4BA2-86AF-51D7963AED40}" type="presOf" srcId="{C98B33AF-AC0C-47B4-9483-8EA40D97CC0A}" destId="{5D9FAD3F-6BA3-4583-B4F5-9DBCD2211D1C}" srcOrd="0" destOrd="0" presId="urn:microsoft.com/office/officeart/2005/8/layout/process4"/>
    <dgm:cxn modelId="{0D3E1BE5-61CB-4B24-878E-459B7C7B2C78}" srcId="{3B9101AC-027D-4523-B06E-9C279F44460F}" destId="{8C902D51-BDBC-4EC7-830F-B2DA07835FA9}" srcOrd="3" destOrd="0" parTransId="{90AAFAD4-2614-459D-877D-98340EB30DE4}" sibTransId="{DD3E19B2-0651-419F-AB2D-527B1D7BF11E}"/>
    <dgm:cxn modelId="{6AD8BDEC-E01B-47F4-AC68-42F87021CD7B}" type="presOf" srcId="{8C902D51-BDBC-4EC7-830F-B2DA07835FA9}" destId="{B1BB192F-5847-473D-8000-C3D4F9CE9683}" srcOrd="0" destOrd="0" presId="urn:microsoft.com/office/officeart/2005/8/layout/process4"/>
    <dgm:cxn modelId="{7E443AF2-7D86-401F-965C-323C222BAC1D}" type="presOf" srcId="{3F936678-9655-4D1B-AD0A-3B2AB5428C7D}" destId="{7A700944-8248-4B39-A1AA-F8ACF47F85F0}" srcOrd="1" destOrd="0" presId="urn:microsoft.com/office/officeart/2005/8/layout/process4"/>
    <dgm:cxn modelId="{F2EBEEF2-77BB-48AB-BA7F-135643C74060}" type="presOf" srcId="{1CE75ED8-EAD6-44E5-B3A6-0FA8BC83C622}" destId="{F73DB45D-2CBD-4E7A-AF17-D42E868D5204}" srcOrd="0" destOrd="0" presId="urn:microsoft.com/office/officeart/2005/8/layout/process4"/>
    <dgm:cxn modelId="{CE6D21C4-AA2C-4FBE-922D-2D2B78AF0228}" type="presParOf" srcId="{902953B2-AE68-4C28-9A4C-F2B2D8F650E4}" destId="{F5A5CD9D-BF52-4ABC-9A12-D51EE5444E04}" srcOrd="0" destOrd="0" presId="urn:microsoft.com/office/officeart/2005/8/layout/process4"/>
    <dgm:cxn modelId="{0979C990-2F49-40F0-A969-38880DE2FCA9}" type="presParOf" srcId="{F5A5CD9D-BF52-4ABC-9A12-D51EE5444E04}" destId="{B1BB192F-5847-473D-8000-C3D4F9CE9683}" srcOrd="0" destOrd="0" presId="urn:microsoft.com/office/officeart/2005/8/layout/process4"/>
    <dgm:cxn modelId="{90AE95FD-7AD0-417C-9E33-39982F33CC98}" type="presParOf" srcId="{F5A5CD9D-BF52-4ABC-9A12-D51EE5444E04}" destId="{45E3C3C1-4FDC-4445-951C-61ABA8911DDB}" srcOrd="1" destOrd="0" presId="urn:microsoft.com/office/officeart/2005/8/layout/process4"/>
    <dgm:cxn modelId="{0676DBA9-61C3-4629-9BFE-7FB7236F612B}" type="presParOf" srcId="{F5A5CD9D-BF52-4ABC-9A12-D51EE5444E04}" destId="{21771951-F148-4DFA-9F15-6519D4FFF7F9}" srcOrd="2" destOrd="0" presId="urn:microsoft.com/office/officeart/2005/8/layout/process4"/>
    <dgm:cxn modelId="{38EDE338-8897-4099-B6BA-75A4B9079B23}" type="presParOf" srcId="{21771951-F148-4DFA-9F15-6519D4FFF7F9}" destId="{DCE0D88A-B428-45C1-A232-537216F33F99}" srcOrd="0" destOrd="0" presId="urn:microsoft.com/office/officeart/2005/8/layout/process4"/>
    <dgm:cxn modelId="{A1B58724-E396-438E-8B5D-413EEE3517FB}" type="presParOf" srcId="{21771951-F148-4DFA-9F15-6519D4FFF7F9}" destId="{F73DB45D-2CBD-4E7A-AF17-D42E868D5204}" srcOrd="1" destOrd="0" presId="urn:microsoft.com/office/officeart/2005/8/layout/process4"/>
    <dgm:cxn modelId="{F1294D7E-DCF3-4007-A7BD-70DAAD08E15D}" type="presParOf" srcId="{902953B2-AE68-4C28-9A4C-F2B2D8F650E4}" destId="{08BB023D-5165-4261-BEFD-5DB7F3CE88E2}" srcOrd="1" destOrd="0" presId="urn:microsoft.com/office/officeart/2005/8/layout/process4"/>
    <dgm:cxn modelId="{50F35588-A759-4A27-9B5F-7BE655A88018}" type="presParOf" srcId="{902953B2-AE68-4C28-9A4C-F2B2D8F650E4}" destId="{2FB9A74B-BEF0-4E93-91C9-36D0BE7732D9}" srcOrd="2" destOrd="0" presId="urn:microsoft.com/office/officeart/2005/8/layout/process4"/>
    <dgm:cxn modelId="{25FA06AC-E4D0-4ED1-8316-4FA07F206899}" type="presParOf" srcId="{2FB9A74B-BEF0-4E93-91C9-36D0BE7732D9}" destId="{48165D17-3010-4ECC-938C-FD33F12F29DA}" srcOrd="0" destOrd="0" presId="urn:microsoft.com/office/officeart/2005/8/layout/process4"/>
    <dgm:cxn modelId="{A7B3A79F-0E19-43AF-A4C2-D3ADF940149E}" type="presParOf" srcId="{2FB9A74B-BEF0-4E93-91C9-36D0BE7732D9}" destId="{F3503CA5-A011-4CFD-9447-9706E22D5751}" srcOrd="1" destOrd="0" presId="urn:microsoft.com/office/officeart/2005/8/layout/process4"/>
    <dgm:cxn modelId="{ED5D7556-3247-4F1F-930E-9A3C64AFA01D}" type="presParOf" srcId="{2FB9A74B-BEF0-4E93-91C9-36D0BE7732D9}" destId="{6000CFF7-65F0-4505-A806-92F0E58103AC}" srcOrd="2" destOrd="0" presId="urn:microsoft.com/office/officeart/2005/8/layout/process4"/>
    <dgm:cxn modelId="{472730BD-8FE4-4972-8D33-606EA6629463}" type="presParOf" srcId="{6000CFF7-65F0-4505-A806-92F0E58103AC}" destId="{5305AF22-3D5E-4BD0-A44A-BCE46D35B8F9}" srcOrd="0" destOrd="0" presId="urn:microsoft.com/office/officeart/2005/8/layout/process4"/>
    <dgm:cxn modelId="{EFA12A8B-A0E9-4EEF-B3FB-7CE5FAA34A5B}" type="presParOf" srcId="{6000CFF7-65F0-4505-A806-92F0E58103AC}" destId="{410B21CC-DF20-4D74-AC18-2FBCCF4D8DE2}" srcOrd="1" destOrd="0" presId="urn:microsoft.com/office/officeart/2005/8/layout/process4"/>
    <dgm:cxn modelId="{049DCFD9-481A-4A0F-A021-F2AFE7C8BBEB}" type="presParOf" srcId="{902953B2-AE68-4C28-9A4C-F2B2D8F650E4}" destId="{43BA27E3-3118-4C0E-9CF2-FCC50A1D518E}" srcOrd="3" destOrd="0" presId="urn:microsoft.com/office/officeart/2005/8/layout/process4"/>
    <dgm:cxn modelId="{478C8EE0-E39B-410D-AF84-888BE97320BC}" type="presParOf" srcId="{902953B2-AE68-4C28-9A4C-F2B2D8F650E4}" destId="{53469B5C-D107-4624-BF22-7E912504BC4D}" srcOrd="4" destOrd="0" presId="urn:microsoft.com/office/officeart/2005/8/layout/process4"/>
    <dgm:cxn modelId="{74D9828F-2EE8-40B6-ADE7-F07F64A90374}" type="presParOf" srcId="{53469B5C-D107-4624-BF22-7E912504BC4D}" destId="{AA232F65-2AE2-4138-A72D-11363ED37B0C}" srcOrd="0" destOrd="0" presId="urn:microsoft.com/office/officeart/2005/8/layout/process4"/>
    <dgm:cxn modelId="{23141D70-EE6C-4F09-851B-A7CEBCF201E6}" type="presParOf" srcId="{53469B5C-D107-4624-BF22-7E912504BC4D}" destId="{7A700944-8248-4B39-A1AA-F8ACF47F85F0}" srcOrd="1" destOrd="0" presId="urn:microsoft.com/office/officeart/2005/8/layout/process4"/>
    <dgm:cxn modelId="{703A033F-4470-4447-9B89-F457365AC83E}" type="presParOf" srcId="{53469B5C-D107-4624-BF22-7E912504BC4D}" destId="{4E29129B-F273-4BDB-9865-0D136B364802}" srcOrd="2" destOrd="0" presId="urn:microsoft.com/office/officeart/2005/8/layout/process4"/>
    <dgm:cxn modelId="{50F1FD1E-F95C-4BD7-B4BA-C005B2481139}" type="presParOf" srcId="{4E29129B-F273-4BDB-9865-0D136B364802}" destId="{5D9FAD3F-6BA3-4583-B4F5-9DBCD2211D1C}" srcOrd="0" destOrd="0" presId="urn:microsoft.com/office/officeart/2005/8/layout/process4"/>
    <dgm:cxn modelId="{85A04A0A-0B6B-40FC-8B57-DB62219215D7}" type="presParOf" srcId="{4E29129B-F273-4BDB-9865-0D136B364802}" destId="{632E20A0-1704-479A-A482-15E8D852187A}" srcOrd="1" destOrd="0" presId="urn:microsoft.com/office/officeart/2005/8/layout/process4"/>
    <dgm:cxn modelId="{086DFB96-E0E4-46D4-9959-E21403567FA9}" type="presParOf" srcId="{902953B2-AE68-4C28-9A4C-F2B2D8F650E4}" destId="{95E77C53-88DD-4397-81A8-E1D17517E1D7}" srcOrd="5" destOrd="0" presId="urn:microsoft.com/office/officeart/2005/8/layout/process4"/>
    <dgm:cxn modelId="{AA465B66-7EB6-48FC-B5C3-93B1F4C7E9C6}" type="presParOf" srcId="{902953B2-AE68-4C28-9A4C-F2B2D8F650E4}" destId="{FA35B55A-588D-49F1-ABD7-583A4B510383}" srcOrd="6" destOrd="0" presId="urn:microsoft.com/office/officeart/2005/8/layout/process4"/>
    <dgm:cxn modelId="{77C6B2B9-30C5-4FE5-B2AD-0A09646701C9}" type="presParOf" srcId="{FA35B55A-588D-49F1-ABD7-583A4B510383}" destId="{A05181BA-6C83-4CA3-AA6A-10BB34B84C41}" srcOrd="0" destOrd="0" presId="urn:microsoft.com/office/officeart/2005/8/layout/process4"/>
    <dgm:cxn modelId="{217113C7-A770-4746-A54B-2B6457FD5577}" type="presParOf" srcId="{FA35B55A-588D-49F1-ABD7-583A4B510383}" destId="{F2AC817E-5137-4DD2-858D-3B20454CEBCB}" srcOrd="1" destOrd="0" presId="urn:microsoft.com/office/officeart/2005/8/layout/process4"/>
    <dgm:cxn modelId="{5742CE39-A27F-4929-A084-EB8D344C9646}" type="presParOf" srcId="{FA35B55A-588D-49F1-ABD7-583A4B510383}" destId="{9B197448-CD85-40CC-B82B-7BE0053E5E3A}" srcOrd="2" destOrd="0" presId="urn:microsoft.com/office/officeart/2005/8/layout/process4"/>
    <dgm:cxn modelId="{7E5976EF-036A-496A-B057-E0A20986F7F2}" type="presParOf" srcId="{9B197448-CD85-40CC-B82B-7BE0053E5E3A}" destId="{7E4826E6-8668-46DD-BA27-93DE356A2B17}" srcOrd="0" destOrd="0" presId="urn:microsoft.com/office/officeart/2005/8/layout/process4"/>
    <dgm:cxn modelId="{C2F05AE5-D2EA-4279-9D09-8F0DFB373FEF}" type="presParOf" srcId="{9B197448-CD85-40CC-B82B-7BE0053E5E3A}" destId="{88074D0F-62AE-4C4C-B5F3-C3D3A68D4E8C}" srcOrd="1"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E3C3C1-4FDC-4445-951C-61ABA8911DDB}">
      <dsp:nvSpPr>
        <dsp:cNvPr id="0" name=""/>
        <dsp:cNvSpPr/>
      </dsp:nvSpPr>
      <dsp:spPr>
        <a:xfrm>
          <a:off x="0" y="5466673"/>
          <a:ext cx="12192000" cy="98462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hu-HU" sz="2000" kern="1200" dirty="0"/>
            <a:t>Kockázatalapú megközelítés</a:t>
          </a:r>
          <a:endParaRPr lang="it-IT" sz="2000" kern="1200" dirty="0"/>
        </a:p>
      </dsp:txBody>
      <dsp:txXfrm>
        <a:off x="0" y="5466673"/>
        <a:ext cx="12192000" cy="531697"/>
      </dsp:txXfrm>
    </dsp:sp>
    <dsp:sp modelId="{DCE0D88A-B428-45C1-A232-537216F33F99}">
      <dsp:nvSpPr>
        <dsp:cNvPr id="0" name=""/>
        <dsp:cNvSpPr/>
      </dsp:nvSpPr>
      <dsp:spPr>
        <a:xfrm>
          <a:off x="0" y="6051411"/>
          <a:ext cx="6095999" cy="814839"/>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just" defTabSz="755650">
            <a:lnSpc>
              <a:spcPct val="90000"/>
            </a:lnSpc>
            <a:spcBef>
              <a:spcPct val="0"/>
            </a:spcBef>
            <a:spcAft>
              <a:spcPct val="35000"/>
            </a:spcAft>
            <a:buNone/>
          </a:pPr>
          <a:r>
            <a:rPr lang="hu-HU" sz="1700" b="0" i="0" kern="1200" dirty="0"/>
            <a:t>A szervezet adatkezeléshez való jogának kockázatalapú mérlegelése az egyén magánéletéhez való jogával szemben</a:t>
          </a:r>
          <a:endParaRPr lang="it-IT" sz="1700" kern="1200" dirty="0"/>
        </a:p>
      </dsp:txBody>
      <dsp:txXfrm>
        <a:off x="0" y="6051411"/>
        <a:ext cx="6095999" cy="814839"/>
      </dsp:txXfrm>
    </dsp:sp>
    <dsp:sp modelId="{F73DB45D-2CBD-4E7A-AF17-D42E868D5204}">
      <dsp:nvSpPr>
        <dsp:cNvPr id="0" name=""/>
        <dsp:cNvSpPr/>
      </dsp:nvSpPr>
      <dsp:spPr>
        <a:xfrm>
          <a:off x="6096000" y="6059607"/>
          <a:ext cx="6095999" cy="798448"/>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just" defTabSz="755650">
            <a:lnSpc>
              <a:spcPct val="90000"/>
            </a:lnSpc>
            <a:spcBef>
              <a:spcPct val="0"/>
            </a:spcBef>
            <a:spcAft>
              <a:spcPct val="35000"/>
            </a:spcAft>
            <a:buNone/>
          </a:pPr>
          <a:r>
            <a:rPr lang="hu-HU" sz="1700" b="0" i="0" kern="1200" dirty="0"/>
            <a:t>Ezzel a megközelítéssel eldönthető, hogy miként kerüljön egy kockázat besorolásra, valamint a költségvetés meghatározásra és elosztásra</a:t>
          </a:r>
          <a:endParaRPr lang="it-IT" sz="1700" kern="1200" dirty="0"/>
        </a:p>
      </dsp:txBody>
      <dsp:txXfrm>
        <a:off x="6096000" y="6059607"/>
        <a:ext cx="6095999" cy="798448"/>
      </dsp:txXfrm>
    </dsp:sp>
    <dsp:sp modelId="{F3503CA5-A011-4CFD-9447-9706E22D5751}">
      <dsp:nvSpPr>
        <dsp:cNvPr id="0" name=""/>
        <dsp:cNvSpPr/>
      </dsp:nvSpPr>
      <dsp:spPr>
        <a:xfrm rot="10800000">
          <a:off x="0" y="3353354"/>
          <a:ext cx="12192000" cy="2211003"/>
        </a:xfrm>
        <a:prstGeom prst="upArrowCallou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hu-HU" sz="2000" b="1" i="0" kern="1200" dirty="0"/>
            <a:t>Alapértelmezett adatvédelem</a:t>
          </a:r>
          <a:endParaRPr lang="it-IT" sz="2000" kern="1200" dirty="0"/>
        </a:p>
      </dsp:txBody>
      <dsp:txXfrm rot="-10800000">
        <a:off x="0" y="3353354"/>
        <a:ext cx="12192000" cy="776062"/>
      </dsp:txXfrm>
    </dsp:sp>
    <dsp:sp modelId="{5305AF22-3D5E-4BD0-A44A-BCE46D35B8F9}">
      <dsp:nvSpPr>
        <dsp:cNvPr id="0" name=""/>
        <dsp:cNvSpPr/>
      </dsp:nvSpPr>
      <dsp:spPr>
        <a:xfrm>
          <a:off x="0" y="4041411"/>
          <a:ext cx="6095999" cy="801582"/>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just" defTabSz="755650">
            <a:lnSpc>
              <a:spcPct val="90000"/>
            </a:lnSpc>
            <a:spcBef>
              <a:spcPct val="0"/>
            </a:spcBef>
            <a:spcAft>
              <a:spcPct val="35000"/>
            </a:spcAft>
            <a:buNone/>
          </a:pPr>
          <a:r>
            <a:rPr lang="hu-HU" sz="1700" kern="1200" dirty="0"/>
            <a:t>Az adatok védelmének alapértelmezett beállítása. Korlátozott hozzáférés a személyes adatokhoz.</a:t>
          </a:r>
          <a:endParaRPr lang="it-IT" sz="1700" kern="1200" dirty="0"/>
        </a:p>
      </dsp:txBody>
      <dsp:txXfrm>
        <a:off x="0" y="4041411"/>
        <a:ext cx="6095999" cy="801582"/>
      </dsp:txXfrm>
    </dsp:sp>
    <dsp:sp modelId="{410B21CC-DF20-4D74-AC18-2FBCCF4D8DE2}">
      <dsp:nvSpPr>
        <dsp:cNvPr id="0" name=""/>
        <dsp:cNvSpPr/>
      </dsp:nvSpPr>
      <dsp:spPr>
        <a:xfrm>
          <a:off x="6096000" y="4047209"/>
          <a:ext cx="6095999" cy="789995"/>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just" defTabSz="755650">
            <a:lnSpc>
              <a:spcPct val="90000"/>
            </a:lnSpc>
            <a:spcBef>
              <a:spcPct val="0"/>
            </a:spcBef>
            <a:spcAft>
              <a:spcPct val="35000"/>
            </a:spcAft>
            <a:buNone/>
          </a:pPr>
          <a:r>
            <a:rPr lang="hu-HU" sz="1700" kern="1200" dirty="0"/>
            <a:t>Egy termék vagy szolgáltatás alapértelmezés szerint csak a szükséges személyes adatokat kezelheti.</a:t>
          </a:r>
          <a:endParaRPr lang="it-IT" sz="1700" kern="1200" dirty="0"/>
        </a:p>
      </dsp:txBody>
      <dsp:txXfrm>
        <a:off x="6096000" y="4047209"/>
        <a:ext cx="6095999" cy="789995"/>
      </dsp:txXfrm>
    </dsp:sp>
    <dsp:sp modelId="{7A700944-8248-4B39-A1AA-F8ACF47F85F0}">
      <dsp:nvSpPr>
        <dsp:cNvPr id="0" name=""/>
        <dsp:cNvSpPr/>
      </dsp:nvSpPr>
      <dsp:spPr>
        <a:xfrm rot="10800000">
          <a:off x="0" y="1482662"/>
          <a:ext cx="12192000" cy="1955062"/>
        </a:xfrm>
        <a:prstGeom prst="upArrowCallou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hu-HU" sz="2000" b="1" i="0" kern="1200" dirty="0"/>
            <a:t>Beépített adatvédelem</a:t>
          </a:r>
          <a:endParaRPr lang="it-IT" sz="2000" kern="1200" dirty="0"/>
        </a:p>
      </dsp:txBody>
      <dsp:txXfrm rot="-10800000">
        <a:off x="0" y="1482662"/>
        <a:ext cx="12192000" cy="686226"/>
      </dsp:txXfrm>
    </dsp:sp>
    <dsp:sp modelId="{5D9FAD3F-6BA3-4583-B4F5-9DBCD2211D1C}">
      <dsp:nvSpPr>
        <dsp:cNvPr id="0" name=""/>
        <dsp:cNvSpPr/>
      </dsp:nvSpPr>
      <dsp:spPr>
        <a:xfrm>
          <a:off x="0" y="2060571"/>
          <a:ext cx="6095999" cy="788048"/>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11430" rIns="64008" bIns="11430" numCol="1" spcCol="1270" anchor="ctr" anchorCtr="0">
          <a:noAutofit/>
        </a:bodyPr>
        <a:lstStyle/>
        <a:p>
          <a:pPr marL="0" lvl="0" indent="0" algn="ctr" defTabSz="400050">
            <a:lnSpc>
              <a:spcPct val="90000"/>
            </a:lnSpc>
            <a:spcBef>
              <a:spcPct val="0"/>
            </a:spcBef>
            <a:spcAft>
              <a:spcPct val="35000"/>
            </a:spcAft>
            <a:buNone/>
          </a:pPr>
          <a:endParaRPr lang="it-IT" sz="900" kern="1200" dirty="0"/>
        </a:p>
        <a:p>
          <a:pPr marL="0" lvl="0" indent="0" algn="just" defTabSz="400050">
            <a:lnSpc>
              <a:spcPct val="90000"/>
            </a:lnSpc>
            <a:spcBef>
              <a:spcPct val="0"/>
            </a:spcBef>
            <a:spcAft>
              <a:spcPct val="35000"/>
            </a:spcAft>
            <a:buNone/>
          </a:pPr>
          <a:r>
            <a:rPr lang="hu-HU" sz="1700" kern="1200" dirty="0"/>
            <a:t>A szervezeteknek be kell építeniük az adatvédelmet a termékekbe életciklusuk során </a:t>
          </a:r>
          <a:endParaRPr lang="it-IT" sz="1700" kern="1200" dirty="0"/>
        </a:p>
      </dsp:txBody>
      <dsp:txXfrm>
        <a:off x="0" y="2060571"/>
        <a:ext cx="6095999" cy="788048"/>
      </dsp:txXfrm>
    </dsp:sp>
    <dsp:sp modelId="{632E20A0-1704-479A-A482-15E8D852187A}">
      <dsp:nvSpPr>
        <dsp:cNvPr id="0" name=""/>
        <dsp:cNvSpPr/>
      </dsp:nvSpPr>
      <dsp:spPr>
        <a:xfrm>
          <a:off x="6096000" y="2079497"/>
          <a:ext cx="6095999" cy="750185"/>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just" defTabSz="755650">
            <a:lnSpc>
              <a:spcPct val="90000"/>
            </a:lnSpc>
            <a:spcBef>
              <a:spcPct val="0"/>
            </a:spcBef>
            <a:spcAft>
              <a:spcPct val="35000"/>
            </a:spcAft>
            <a:buNone/>
          </a:pPr>
          <a:r>
            <a:rPr lang="hu-HU" sz="1700" kern="1200" dirty="0"/>
            <a:t>Szükséges biztosítékok rendszerbe való integrálása (pl. adatminimalizálás és </a:t>
          </a:r>
          <a:r>
            <a:rPr lang="hu-HU" sz="1700" kern="1200" dirty="0" err="1"/>
            <a:t>álnevesítés</a:t>
          </a:r>
          <a:r>
            <a:rPr lang="hu-HU" sz="1700" kern="1200" dirty="0"/>
            <a:t>)</a:t>
          </a:r>
          <a:endParaRPr lang="it-IT" sz="1700" kern="1200" dirty="0"/>
        </a:p>
      </dsp:txBody>
      <dsp:txXfrm>
        <a:off x="6096000" y="2079497"/>
        <a:ext cx="6095999" cy="750185"/>
      </dsp:txXfrm>
    </dsp:sp>
    <dsp:sp modelId="{F2AC817E-5137-4DD2-858D-3B20454CEBCB}">
      <dsp:nvSpPr>
        <dsp:cNvPr id="0" name=""/>
        <dsp:cNvSpPr/>
      </dsp:nvSpPr>
      <dsp:spPr>
        <a:xfrm rot="10800000">
          <a:off x="0" y="10880"/>
          <a:ext cx="12192000" cy="1594282"/>
        </a:xfrm>
        <a:prstGeom prst="upArrowCallou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hu-HU" sz="2000" kern="1200" dirty="0"/>
            <a:t>Elszámoltathatóság</a:t>
          </a:r>
          <a:endParaRPr lang="it-IT" sz="2000" kern="1200" dirty="0"/>
        </a:p>
      </dsp:txBody>
      <dsp:txXfrm rot="-10800000">
        <a:off x="0" y="10880"/>
        <a:ext cx="12192000" cy="559593"/>
      </dsp:txXfrm>
    </dsp:sp>
    <dsp:sp modelId="{7E4826E6-8668-46DD-BA27-93DE356A2B17}">
      <dsp:nvSpPr>
        <dsp:cNvPr id="0" name=""/>
        <dsp:cNvSpPr/>
      </dsp:nvSpPr>
      <dsp:spPr>
        <a:xfrm>
          <a:off x="0" y="575825"/>
          <a:ext cx="6095999" cy="452792"/>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35560" rIns="199136" bIns="35560" numCol="1" spcCol="1270" anchor="ctr" anchorCtr="0">
          <a:noAutofit/>
        </a:bodyPr>
        <a:lstStyle/>
        <a:p>
          <a:pPr marL="0" lvl="0" indent="0" algn="ctr" defTabSz="1244600">
            <a:lnSpc>
              <a:spcPct val="90000"/>
            </a:lnSpc>
            <a:spcBef>
              <a:spcPct val="0"/>
            </a:spcBef>
            <a:spcAft>
              <a:spcPct val="35000"/>
            </a:spcAft>
            <a:buNone/>
          </a:pPr>
          <a:r>
            <a:rPr lang="hu-HU" sz="2800" b="1" i="0" kern="1200" dirty="0"/>
            <a:t>Beépített adatvédelem</a:t>
          </a:r>
          <a:endParaRPr lang="it-IT" sz="2800" kern="1200" dirty="0"/>
        </a:p>
      </dsp:txBody>
      <dsp:txXfrm>
        <a:off x="0" y="575825"/>
        <a:ext cx="6095999" cy="452792"/>
      </dsp:txXfrm>
    </dsp:sp>
    <dsp:sp modelId="{88074D0F-62AE-4C4C-B5F3-C3D3A68D4E8C}">
      <dsp:nvSpPr>
        <dsp:cNvPr id="0" name=""/>
        <dsp:cNvSpPr/>
      </dsp:nvSpPr>
      <dsp:spPr>
        <a:xfrm>
          <a:off x="6096000" y="575825"/>
          <a:ext cx="6095999" cy="452792"/>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35560" rIns="199136" bIns="35560" numCol="1" spcCol="1270" anchor="ctr" anchorCtr="0">
          <a:noAutofit/>
        </a:bodyPr>
        <a:lstStyle/>
        <a:p>
          <a:pPr marL="0" lvl="0" indent="0" algn="ctr" defTabSz="1244600">
            <a:lnSpc>
              <a:spcPct val="90000"/>
            </a:lnSpc>
            <a:spcBef>
              <a:spcPct val="0"/>
            </a:spcBef>
            <a:spcAft>
              <a:spcPct val="35000"/>
            </a:spcAft>
            <a:buNone/>
          </a:pPr>
          <a:r>
            <a:rPr lang="hu-HU" sz="2800" b="1" i="0" kern="1200" dirty="0"/>
            <a:t>Alapértelmezett adatvédelem</a:t>
          </a:r>
          <a:endParaRPr lang="it-IT" sz="2800" kern="1200" dirty="0"/>
        </a:p>
      </dsp:txBody>
      <dsp:txXfrm>
        <a:off x="6096000" y="575825"/>
        <a:ext cx="6095999" cy="452792"/>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a:extLst>
              <a:ext uri="{FF2B5EF4-FFF2-40B4-BE49-F238E27FC236}">
                <a16:creationId xmlns:a16="http://schemas.microsoft.com/office/drawing/2014/main" id="{15D03B2A-F71C-4F25-A744-4022053AE1E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átum helye 2">
            <a:extLst>
              <a:ext uri="{FF2B5EF4-FFF2-40B4-BE49-F238E27FC236}">
                <a16:creationId xmlns:a16="http://schemas.microsoft.com/office/drawing/2014/main" id="{95DFAE37-8B51-4CB5-8EE7-9AF406ED050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7F9D3FD-4998-41D7-AE5A-13244E10647D}" type="datetimeFigureOut">
              <a:rPr lang="en-GB" smtClean="0"/>
              <a:t>23/01/2020</a:t>
            </a:fld>
            <a:endParaRPr lang="en-GB"/>
          </a:p>
        </p:txBody>
      </p:sp>
      <p:sp>
        <p:nvSpPr>
          <p:cNvPr id="4" name="Élőláb helye 3">
            <a:extLst>
              <a:ext uri="{FF2B5EF4-FFF2-40B4-BE49-F238E27FC236}">
                <a16:creationId xmlns:a16="http://schemas.microsoft.com/office/drawing/2014/main" id="{5A06D15C-0889-465E-A184-10CF22171B1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Dia számának helye 4">
            <a:extLst>
              <a:ext uri="{FF2B5EF4-FFF2-40B4-BE49-F238E27FC236}">
                <a16:creationId xmlns:a16="http://schemas.microsoft.com/office/drawing/2014/main" id="{910A7B27-11F4-4CD3-AF9B-A9E12094D88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02822B1-8146-4CF3-A9E8-675BD4A609AC}" type="slidenum">
              <a:rPr lang="en-GB" smtClean="0"/>
              <a:t>‹#›</a:t>
            </a:fld>
            <a:endParaRPr lang="en-GB"/>
          </a:p>
        </p:txBody>
      </p:sp>
    </p:spTree>
    <p:extLst>
      <p:ext uri="{BB962C8B-B14F-4D97-AF65-F5344CB8AC3E}">
        <p14:creationId xmlns:p14="http://schemas.microsoft.com/office/powerpoint/2010/main" val="30345047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9E974C-1165-2046-A415-9673808054E5}" type="datetimeFigureOut">
              <a:rPr lang="en-US" smtClean="0"/>
              <a:t>1/23/2020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AF9503-90CD-6B4B-8D62-03EFC1C5493F}" type="slidenum">
              <a:rPr lang="en-US" smtClean="0"/>
              <a:t>‹#›</a:t>
            </a:fld>
            <a:endParaRPr lang="en-US"/>
          </a:p>
        </p:txBody>
      </p:sp>
    </p:spTree>
    <p:extLst>
      <p:ext uri="{BB962C8B-B14F-4D97-AF65-F5344CB8AC3E}">
        <p14:creationId xmlns:p14="http://schemas.microsoft.com/office/powerpoint/2010/main" val="212399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echr.coe.int/Documents/FS_Data_ENG.pdf"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5393445"/>
          </a:xfrm>
        </p:spPr>
        <p:txBody>
          <a:bodyPr/>
          <a:lstStyle/>
          <a:p>
            <a:pPr algn="just"/>
            <a:r>
              <a:rPr lang="hu-HU" dirty="0"/>
              <a:t>A képzési anyag a STAR (</a:t>
            </a:r>
            <a:r>
              <a:rPr lang="hu-HU" dirty="0" err="1"/>
              <a:t>Support</a:t>
            </a:r>
            <a:r>
              <a:rPr lang="hu-HU" dirty="0"/>
              <a:t> </a:t>
            </a:r>
            <a:r>
              <a:rPr lang="hu-HU" dirty="0" err="1"/>
              <a:t>Training</a:t>
            </a:r>
            <a:r>
              <a:rPr lang="hu-HU" dirty="0"/>
              <a:t> </a:t>
            </a:r>
            <a:r>
              <a:rPr lang="hu-HU" dirty="0" err="1"/>
              <a:t>Activities</a:t>
            </a:r>
            <a:r>
              <a:rPr lang="hu-HU" dirty="0"/>
              <a:t> </a:t>
            </a:r>
            <a:r>
              <a:rPr lang="hu-HU" dirty="0" err="1"/>
              <a:t>on</a:t>
            </a:r>
            <a:r>
              <a:rPr lang="hu-HU" dirty="0"/>
              <a:t> </a:t>
            </a:r>
            <a:r>
              <a:rPr lang="hu-HU" dirty="0" err="1"/>
              <a:t>the</a:t>
            </a:r>
            <a:r>
              <a:rPr lang="hu-HU" dirty="0"/>
              <a:t> </a:t>
            </a:r>
            <a:r>
              <a:rPr lang="hu-HU" dirty="0" err="1"/>
              <a:t>data</a:t>
            </a:r>
            <a:r>
              <a:rPr lang="hu-HU" dirty="0"/>
              <a:t> </a:t>
            </a:r>
            <a:r>
              <a:rPr lang="hu-HU" dirty="0" err="1"/>
              <a:t>protection</a:t>
            </a:r>
            <a:r>
              <a:rPr lang="hu-HU" dirty="0"/>
              <a:t> Reform 2017-2019) projekt keretében, az Európai Unió Jogok, Egyenlőség és Polgárság 2014-2020 programjának (REC-RDAT-TRAI-AG-2016 ) társfinanszírozásában, a 76913 számú Grant </a:t>
            </a:r>
            <a:r>
              <a:rPr lang="hu-HU" dirty="0" err="1"/>
              <a:t>Agreement</a:t>
            </a:r>
            <a:r>
              <a:rPr lang="hu-HU" dirty="0"/>
              <a:t> alatt készült. </a:t>
            </a:r>
          </a:p>
          <a:p>
            <a:pPr algn="just"/>
            <a:endParaRPr lang="hu-HU" dirty="0"/>
          </a:p>
          <a:p>
            <a:pPr algn="just"/>
            <a:r>
              <a:rPr lang="hu-HU" dirty="0"/>
              <a:t>További információk, valamint az eredeti angol nyelvű  képzési anyagok megtalálhatóak a projekt honlapján (www.project-star.eu)</a:t>
            </a:r>
          </a:p>
          <a:p>
            <a:pPr algn="just"/>
            <a:r>
              <a:rPr lang="hu-HU" dirty="0"/>
              <a:t>---</a:t>
            </a:r>
          </a:p>
          <a:p>
            <a:pPr algn="just"/>
            <a:r>
              <a:rPr lang="hu-HU" dirty="0"/>
              <a:t>Mellékelt formanyomtatványok:</a:t>
            </a:r>
          </a:p>
          <a:p>
            <a:pPr algn="just"/>
            <a:endParaRPr lang="hu-HU" dirty="0"/>
          </a:p>
          <a:p>
            <a:pPr marL="171450" indent="-171450" algn="just">
              <a:buFont typeface="Arial" panose="020B0604020202020204" pitchFamily="34" charset="0"/>
              <a:buChar char="•"/>
            </a:pPr>
            <a:r>
              <a:rPr lang="hu-HU" sz="1200" kern="1200" dirty="0">
                <a:effectLst/>
                <a:latin typeface="+mn-lt"/>
                <a:ea typeface="+mn-ea"/>
                <a:cs typeface="+mn-cs"/>
              </a:rPr>
              <a:t>meghívó – a képzés tartalmának, céljának</a:t>
            </a:r>
            <a:r>
              <a:rPr lang="hu-HU" sz="1200" kern="1200" baseline="0" dirty="0">
                <a:effectLst/>
                <a:latin typeface="+mn-lt"/>
                <a:ea typeface="+mn-ea"/>
                <a:cs typeface="+mn-cs"/>
              </a:rPr>
              <a:t> és tervezett tanulási eredményeinek leírása,</a:t>
            </a:r>
          </a:p>
          <a:p>
            <a:pPr marL="171450" indent="-171450" algn="just">
              <a:buFont typeface="Arial" panose="020B0604020202020204" pitchFamily="34" charset="0"/>
              <a:buChar char="•"/>
            </a:pPr>
            <a:r>
              <a:rPr lang="hu-HU" dirty="0"/>
              <a:t>r</a:t>
            </a:r>
            <a:r>
              <a:rPr lang="hu-HU" sz="1200" kern="1200" dirty="0">
                <a:effectLst/>
                <a:latin typeface="+mn-lt"/>
                <a:ea typeface="+mn-ea"/>
                <a:cs typeface="+mn-cs"/>
              </a:rPr>
              <a:t>észtvevők listája, mely tartalmazza az adatvédelmi hozzájárulási formanyomtatványt is,</a:t>
            </a:r>
          </a:p>
          <a:p>
            <a:pPr marL="171450" indent="-171450" algn="just">
              <a:buFont typeface="Arial" panose="020B0604020202020204" pitchFamily="34" charset="0"/>
              <a:buChar char="•"/>
            </a:pPr>
            <a:r>
              <a:rPr lang="hu-HU" dirty="0"/>
              <a:t>értékelőlap </a:t>
            </a:r>
            <a:r>
              <a:rPr lang="hu-HU" sz="1200" kern="1200" dirty="0">
                <a:effectLst/>
                <a:latin typeface="+mn-lt"/>
                <a:ea typeface="+mn-ea"/>
                <a:cs typeface="+mn-cs"/>
              </a:rPr>
              <a:t>oktatók számára,</a:t>
            </a:r>
          </a:p>
          <a:p>
            <a:pPr marL="171450" indent="-171450" algn="just">
              <a:buFont typeface="Arial" panose="020B0604020202020204" pitchFamily="34" charset="0"/>
              <a:buChar char="•"/>
            </a:pPr>
            <a:r>
              <a:rPr lang="hu-HU" dirty="0"/>
              <a:t>p</a:t>
            </a:r>
            <a:r>
              <a:rPr lang="hu-HU" sz="1200" kern="1200" noProof="0" dirty="0" err="1">
                <a:effectLst/>
                <a:latin typeface="+mn-lt"/>
                <a:ea typeface="+mn-ea"/>
                <a:cs typeface="+mn-cs"/>
              </a:rPr>
              <a:t>lakát</a:t>
            </a:r>
            <a:r>
              <a:rPr lang="hu-HU" sz="1200" kern="1200" noProof="0" dirty="0">
                <a:effectLst/>
                <a:latin typeface="+mn-lt"/>
                <a:ea typeface="+mn-ea"/>
                <a:cs typeface="+mn-cs"/>
              </a:rPr>
              <a:t>/ </a:t>
            </a:r>
            <a:r>
              <a:rPr lang="hu-HU" dirty="0"/>
              <a:t>online felhívás</a:t>
            </a:r>
            <a:r>
              <a:rPr lang="hu-HU" sz="1200" kern="1200" noProof="0" dirty="0">
                <a:effectLst/>
                <a:latin typeface="+mn-lt"/>
                <a:ea typeface="+mn-ea"/>
                <a:cs typeface="+mn-cs"/>
              </a:rPr>
              <a:t>– a képzés tartalmának, céljának és a tervezett tanulási eredmények</a:t>
            </a:r>
            <a:r>
              <a:rPr lang="hu-HU" sz="1200" kern="1200" baseline="0" noProof="0" dirty="0">
                <a:effectLst/>
                <a:latin typeface="+mn-lt"/>
                <a:ea typeface="+mn-ea"/>
                <a:cs typeface="+mn-cs"/>
              </a:rPr>
              <a:t> </a:t>
            </a:r>
            <a:r>
              <a:rPr lang="hu-HU" sz="1200" kern="1200" noProof="0" dirty="0">
                <a:effectLst/>
                <a:latin typeface="+mn-lt"/>
                <a:ea typeface="+mn-ea"/>
                <a:cs typeface="+mn-cs"/>
              </a:rPr>
              <a:t>leírása</a:t>
            </a:r>
          </a:p>
          <a:p>
            <a:pPr algn="just"/>
            <a:endParaRPr lang="hu-HU" dirty="0"/>
          </a:p>
          <a:p>
            <a:pPr lvl="0" algn="just"/>
            <a:r>
              <a:rPr lang="hu-HU" b="1" dirty="0"/>
              <a:t>Javasolt szakirodalom</a:t>
            </a:r>
          </a:p>
          <a:p>
            <a:pPr marL="171450" lvl="0" indent="-171450">
              <a:buFont typeface="Arial" panose="020B0604020202020204" pitchFamily="34" charset="0"/>
              <a:buChar char="•"/>
            </a:pPr>
            <a:r>
              <a:rPr lang="hu-HU" dirty="0"/>
              <a:t>A 29. cikk szerinti munkacsoport, 1/2010. sz. véleménye (2010) az „adatkezelő” és az „adatfeldolgozó” fogalmáról</a:t>
            </a:r>
          </a:p>
          <a:p>
            <a:pPr lvl="0" algn="just"/>
            <a:r>
              <a:rPr lang="hu-HU" b="1" dirty="0"/>
              <a:t>További olvasmányok</a:t>
            </a:r>
            <a:endParaRPr lang="hu-HU" dirty="0"/>
          </a:p>
          <a:p>
            <a:pPr marL="171450" indent="-171450">
              <a:buFont typeface="Arial" panose="020B0604020202020204" pitchFamily="34" charset="0"/>
              <a:buChar char="•"/>
            </a:pPr>
            <a:r>
              <a:rPr lang="hu-HU" dirty="0"/>
              <a:t>Gazdasági Együttműködési és Fejlesztési Szervezet (OECD) 2013-as adatvédelmi iránymutatása - elszámoltathatóság elve</a:t>
            </a:r>
          </a:p>
          <a:p>
            <a:pPr marL="171450" indent="-171450">
              <a:buFont typeface="Arial" panose="020B0604020202020204" pitchFamily="34" charset="0"/>
              <a:buChar char="•"/>
            </a:pPr>
            <a:r>
              <a:rPr lang="hu-HU" dirty="0"/>
              <a:t>A 29. cikk szerinti munkacsoport 3/2010. számú véleménye az elszámoltathatóság elvéről (WP173) </a:t>
            </a:r>
          </a:p>
          <a:p>
            <a:r>
              <a:rPr lang="hu-HU" b="1" dirty="0"/>
              <a:t>Jogesetek</a:t>
            </a:r>
            <a:endParaRPr lang="hu-HU" dirty="0"/>
          </a:p>
          <a:p>
            <a:pPr marL="171450" lvl="0" indent="-171450" algn="just">
              <a:buFont typeface="Arial" panose="020B0604020202020204" pitchFamily="34" charset="0"/>
              <a:buChar char="•"/>
            </a:pPr>
            <a:endParaRPr lang="hu-HU" dirty="0"/>
          </a:p>
          <a:p>
            <a:pPr marL="171450" lvl="0" indent="-171450" algn="just">
              <a:buFont typeface="Arial" panose="020B0604020202020204" pitchFamily="34" charset="0"/>
              <a:buChar char="•"/>
            </a:pPr>
            <a:endParaRPr lang="hu-HU" dirty="0"/>
          </a:p>
        </p:txBody>
      </p:sp>
    </p:spTree>
    <p:extLst>
      <p:ext uri="{BB962C8B-B14F-4D97-AF65-F5344CB8AC3E}">
        <p14:creationId xmlns:p14="http://schemas.microsoft.com/office/powerpoint/2010/main" val="1025336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 </a:t>
            </a:r>
            <a:r>
              <a:rPr lang="hu-HU" b="0" dirty="0"/>
              <a:t>A dia bemutatja az adatfeldolgozók feladatait és kötelezettségeit, hangsúlyozza, hogy ki minősülhet adatfeldolgozónak, valamint, hogy milyen jellemzőknek kell megfelelni, hogy valaki adatfeldolgozónak minősüljön.</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0" baseline="0" dirty="0"/>
              <a:t>adatfeldolgozónak minősüljön.</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Az előadás legyen közérthető és szemléletes, tartalmazzon változatos és egyszerű példákat! Javasoljuk további ábrák és képek hozzáadását.</a:t>
            </a:r>
          </a:p>
          <a:p>
            <a:r>
              <a:rPr lang="hu-HU" sz="1200" b="1" kern="1200" dirty="0">
                <a:solidFill>
                  <a:schemeClr val="tx1"/>
                </a:solidFill>
                <a:effectLst/>
                <a:latin typeface="+mn-lt"/>
                <a:ea typeface="+mn-ea"/>
                <a:cs typeface="+mn-cs"/>
              </a:rPr>
              <a:t>Időzítés (fontosság): </a:t>
            </a:r>
            <a:r>
              <a:rPr lang="hu-HU" sz="1200" kern="1200" dirty="0">
                <a:solidFill>
                  <a:schemeClr val="tx1"/>
                </a:solidFill>
                <a:effectLst/>
                <a:latin typeface="+mn-lt"/>
                <a:ea typeface="+mn-ea"/>
                <a:cs typeface="+mn-cs"/>
              </a:rPr>
              <a:t>közepes</a:t>
            </a:r>
          </a:p>
          <a:p>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r>
              <a:rPr lang="hu-HU" sz="1200" b="1" kern="1200" dirty="0">
                <a:solidFill>
                  <a:schemeClr val="tx1"/>
                </a:solidFill>
                <a:effectLst/>
                <a:latin typeface="+mn-lt"/>
                <a:ea typeface="+mn-ea"/>
                <a:cs typeface="+mn-cs"/>
              </a:rPr>
              <a:t>Jogszabályi rendelkezések: </a:t>
            </a:r>
          </a:p>
          <a:p>
            <a:r>
              <a:rPr lang="hu-HU" sz="1200" b="0" kern="1200" dirty="0">
                <a:solidFill>
                  <a:schemeClr val="tx1"/>
                </a:solidFill>
                <a:effectLst/>
                <a:latin typeface="+mn-lt"/>
                <a:ea typeface="+mn-ea"/>
                <a:cs typeface="+mn-cs"/>
              </a:rPr>
              <a:t>24</a:t>
            </a:r>
            <a:r>
              <a:rPr lang="hu-HU" sz="1200" kern="1200" dirty="0">
                <a:solidFill>
                  <a:schemeClr val="tx1"/>
                </a:solidFill>
                <a:effectLst/>
                <a:latin typeface="+mn-lt"/>
                <a:ea typeface="+mn-ea"/>
                <a:cs typeface="+mn-cs"/>
              </a:rPr>
              <a:t>. cikk</a:t>
            </a:r>
          </a:p>
          <a:p>
            <a:r>
              <a:rPr lang="hu-HU" sz="1200" kern="1200" dirty="0">
                <a:solidFill>
                  <a:schemeClr val="tx1"/>
                </a:solidFill>
                <a:effectLst/>
                <a:latin typeface="+mn-lt"/>
                <a:ea typeface="+mn-ea"/>
                <a:cs typeface="+mn-cs"/>
              </a:rPr>
              <a:t>28. cikk</a:t>
            </a:r>
            <a:r>
              <a:rPr lang="hu-HU" sz="1200" kern="1200" baseline="0" dirty="0">
                <a:solidFill>
                  <a:schemeClr val="tx1"/>
                </a:solidFill>
                <a:effectLst/>
                <a:latin typeface="+mn-lt"/>
                <a:ea typeface="+mn-ea"/>
                <a:cs typeface="+mn-cs"/>
              </a:rPr>
              <a:t> </a:t>
            </a:r>
          </a:p>
          <a:p>
            <a:r>
              <a:rPr lang="hu-HU" sz="1200" kern="1200" baseline="0" dirty="0">
                <a:solidFill>
                  <a:schemeClr val="tx1"/>
                </a:solidFill>
                <a:effectLst/>
                <a:latin typeface="+mn-lt"/>
                <a:ea typeface="+mn-ea"/>
                <a:cs typeface="+mn-cs"/>
              </a:rPr>
              <a:t>82-83. </a:t>
            </a:r>
            <a:r>
              <a:rPr lang="hu-HU" sz="1200" kern="1200" dirty="0">
                <a:solidFill>
                  <a:schemeClr val="tx1"/>
                </a:solidFill>
                <a:effectLst/>
                <a:latin typeface="+mn-lt"/>
                <a:ea typeface="+mn-ea"/>
                <a:cs typeface="+mn-cs"/>
              </a:rPr>
              <a:t>cikk</a:t>
            </a:r>
          </a:p>
          <a:p>
            <a:r>
              <a:rPr lang="hu-HU" sz="1200" kern="1200" dirty="0">
                <a:solidFill>
                  <a:schemeClr val="tx1"/>
                </a:solidFill>
                <a:effectLst/>
                <a:latin typeface="+mn-lt"/>
                <a:ea typeface="+mn-ea"/>
                <a:cs typeface="+mn-cs"/>
              </a:rPr>
              <a:t>58. cikk</a:t>
            </a:r>
          </a:p>
          <a:p>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r>
              <a:rPr lang="hu-HU" dirty="0"/>
              <a:t>A 29. cikk szerinti munkacsoport, 1/2010. </a:t>
            </a:r>
            <a:r>
              <a:rPr lang="hu-HU" dirty="0" err="1"/>
              <a:t>számű</a:t>
            </a:r>
            <a:r>
              <a:rPr lang="hu-HU" dirty="0"/>
              <a:t> véleménye az „adatkezelő” és az „adatfeldolgozó” fogalmáról (WP 169)</a:t>
            </a:r>
          </a:p>
          <a:p>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endParaRPr lang="en-GB" dirty="0"/>
          </a:p>
        </p:txBody>
      </p:sp>
      <p:sp>
        <p:nvSpPr>
          <p:cNvPr id="4" name="Header Placeholder 3"/>
          <p:cNvSpPr>
            <a:spLocks noGrp="1"/>
          </p:cNvSpPr>
          <p:nvPr>
            <p:ph type="hdr" sz="quarter" idx="10"/>
          </p:nvPr>
        </p:nvSpPr>
        <p:spPr/>
        <p:txBody>
          <a:bodyPr/>
          <a:lstStyle/>
          <a:p>
            <a:r>
              <a:rPr lang="nl-NL"/>
              <a:t>Kop</a:t>
            </a:r>
          </a:p>
        </p:txBody>
      </p:sp>
      <p:sp>
        <p:nvSpPr>
          <p:cNvPr id="5" name="Date Placeholder 4"/>
          <p:cNvSpPr>
            <a:spLocks noGrp="1"/>
          </p:cNvSpPr>
          <p:nvPr>
            <p:ph type="dt" idx="11"/>
          </p:nvPr>
        </p:nvSpPr>
        <p:spPr/>
        <p:txBody>
          <a:bodyPr/>
          <a:lstStyle/>
          <a:p>
            <a:fld id="{34F9D3AF-BFCC-FD40-8DBA-411BC6C499E6}" type="datetime1">
              <a:rPr lang="nl-BE" smtClean="0"/>
              <a:t>23/01/2020</a:t>
            </a:fld>
            <a:endParaRPr lang="nl-NL" dirty="0"/>
          </a:p>
        </p:txBody>
      </p:sp>
      <p:sp>
        <p:nvSpPr>
          <p:cNvPr id="6" name="Footer Placeholder 5"/>
          <p:cNvSpPr>
            <a:spLocks noGrp="1"/>
          </p:cNvSpPr>
          <p:nvPr>
            <p:ph type="ftr" sz="quarter" idx="12"/>
          </p:nvPr>
        </p:nvSpPr>
        <p:spPr/>
        <p:txBody>
          <a:bodyPr/>
          <a:lstStyle/>
          <a:p>
            <a:r>
              <a:rPr lang="nl-NL"/>
              <a:t>Voet</a:t>
            </a:r>
            <a:endParaRPr lang="nl-NL" dirty="0"/>
          </a:p>
        </p:txBody>
      </p:sp>
      <p:sp>
        <p:nvSpPr>
          <p:cNvPr id="7" name="Slide Number Placeholder 6"/>
          <p:cNvSpPr>
            <a:spLocks noGrp="1"/>
          </p:cNvSpPr>
          <p:nvPr>
            <p:ph type="sldNum" sz="quarter" idx="13"/>
          </p:nvPr>
        </p:nvSpPr>
        <p:spPr/>
        <p:txBody>
          <a:bodyPr/>
          <a:lstStyle/>
          <a:p>
            <a:fld id="{9FDDC29C-F309-0C44-B1DF-48E28FDE6E46}" type="slidenum">
              <a:rPr lang="nl-NL" smtClean="0"/>
              <a:pPr/>
              <a:t>10</a:t>
            </a:fld>
            <a:endParaRPr lang="nl-NL"/>
          </a:p>
        </p:txBody>
      </p:sp>
    </p:spTree>
    <p:extLst>
      <p:ext uri="{BB962C8B-B14F-4D97-AF65-F5344CB8AC3E}">
        <p14:creationId xmlns:p14="http://schemas.microsoft.com/office/powerpoint/2010/main" val="11908837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a:xfrm>
            <a:off x="685800" y="4400550"/>
            <a:ext cx="5486400" cy="4159556"/>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 </a:t>
            </a:r>
            <a:r>
              <a:rPr lang="hu-HU" b="0" dirty="0"/>
              <a:t>A dia bemutatja az adatfeldolgozók feladatait és kötelezettségeit, hangsúlyozza, hogy ki minősülhet adatfeldolgozónak, valamint, hogy milyen jellemzőknek kell megfelelni, hogy valaki adatfeldolgozónak minősüljön.</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Az előadás legyen közérthető és szemléletes, tartalmazzon változatos és egyszerű példákat! Javasoljuk további ábrák és képek hozzáadását.</a:t>
            </a:r>
          </a:p>
          <a:p>
            <a:pPr algn="just"/>
            <a:r>
              <a:rPr lang="hu-HU" b="1" dirty="0"/>
              <a:t>Időterv </a:t>
            </a:r>
            <a:r>
              <a:rPr lang="hu-HU" sz="1200" b="1" kern="1200" dirty="0">
                <a:solidFill>
                  <a:schemeClr val="tx1"/>
                </a:solidFill>
                <a:effectLst/>
                <a:latin typeface="+mn-lt"/>
                <a:ea typeface="+mn-ea"/>
                <a:cs typeface="+mn-cs"/>
              </a:rPr>
              <a:t>(fontosság):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p>
          <a:p>
            <a:pPr algn="just"/>
            <a:r>
              <a:rPr lang="hu-HU" sz="1200" b="0" kern="1200" dirty="0">
                <a:solidFill>
                  <a:schemeClr val="tx1"/>
                </a:solidFill>
                <a:effectLst/>
                <a:latin typeface="+mn-lt"/>
                <a:ea typeface="+mn-ea"/>
                <a:cs typeface="+mn-cs"/>
              </a:rPr>
              <a:t>24</a:t>
            </a:r>
            <a:r>
              <a:rPr lang="hu-HU" sz="1200" kern="1200" dirty="0">
                <a:solidFill>
                  <a:schemeClr val="tx1"/>
                </a:solidFill>
                <a:effectLst/>
                <a:latin typeface="+mn-lt"/>
                <a:ea typeface="+mn-ea"/>
                <a:cs typeface="+mn-cs"/>
              </a:rPr>
              <a:t>. cikk</a:t>
            </a:r>
          </a:p>
          <a:p>
            <a:pPr algn="just"/>
            <a:r>
              <a:rPr lang="hu-HU" sz="1200" kern="1200" dirty="0">
                <a:solidFill>
                  <a:schemeClr val="tx1"/>
                </a:solidFill>
                <a:effectLst/>
                <a:latin typeface="+mn-lt"/>
                <a:ea typeface="+mn-ea"/>
                <a:cs typeface="+mn-cs"/>
              </a:rPr>
              <a:t>28. cikk</a:t>
            </a:r>
            <a:r>
              <a:rPr lang="hu-HU" sz="1200" kern="1200" baseline="0" dirty="0">
                <a:solidFill>
                  <a:schemeClr val="tx1"/>
                </a:solidFill>
                <a:effectLst/>
                <a:latin typeface="+mn-lt"/>
                <a:ea typeface="+mn-ea"/>
                <a:cs typeface="+mn-cs"/>
              </a:rPr>
              <a:t> </a:t>
            </a:r>
          </a:p>
          <a:p>
            <a:pPr algn="just"/>
            <a:r>
              <a:rPr lang="hu-HU" sz="1200" kern="1200" baseline="0" dirty="0">
                <a:solidFill>
                  <a:schemeClr val="tx1"/>
                </a:solidFill>
                <a:effectLst/>
                <a:latin typeface="+mn-lt"/>
                <a:ea typeface="+mn-ea"/>
                <a:cs typeface="+mn-cs"/>
              </a:rPr>
              <a:t>82-83. </a:t>
            </a:r>
            <a:r>
              <a:rPr lang="hu-HU" sz="1200" kern="1200" dirty="0">
                <a:solidFill>
                  <a:schemeClr val="tx1"/>
                </a:solidFill>
                <a:effectLst/>
                <a:latin typeface="+mn-lt"/>
                <a:ea typeface="+mn-ea"/>
                <a:cs typeface="+mn-cs"/>
              </a:rPr>
              <a:t>cikk</a:t>
            </a:r>
          </a:p>
          <a:p>
            <a:pPr algn="just"/>
            <a:r>
              <a:rPr lang="hu-HU" sz="1200" kern="1200" dirty="0">
                <a:solidFill>
                  <a:schemeClr val="tx1"/>
                </a:solidFill>
                <a:effectLst/>
                <a:latin typeface="+mn-lt"/>
                <a:ea typeface="+mn-ea"/>
                <a:cs typeface="+mn-cs"/>
              </a:rPr>
              <a:t>58.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r>
              <a:rPr lang="hu-HU" dirty="0"/>
              <a:t>A 29. cikk szerinti munkacsoport, 1/2010. számú véleménye az „adatkezelő” és az „adatfeldolgozó” fogalmáról</a:t>
            </a: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r>
              <a:rPr lang="hu-HU" b="0" dirty="0"/>
              <a:t>A magyarázatnak az</a:t>
            </a:r>
            <a:r>
              <a:rPr lang="hu-HU" b="0" baseline="0" dirty="0"/>
              <a:t> adat</a:t>
            </a:r>
            <a:r>
              <a:rPr lang="hu-HU" b="0" dirty="0"/>
              <a:t>feldolgozó felelősségének mértékére kell összpontosítania. Az adatkezelő és az adatfeldolgozó közötti szerződésnek a lehető legrészletesebbnek kell lennie.</a:t>
            </a:r>
          </a:p>
        </p:txBody>
      </p:sp>
      <p:sp>
        <p:nvSpPr>
          <p:cNvPr id="4" name="Dia számának helye 3"/>
          <p:cNvSpPr>
            <a:spLocks noGrp="1"/>
          </p:cNvSpPr>
          <p:nvPr>
            <p:ph type="sldNum" sz="quarter" idx="5"/>
          </p:nvPr>
        </p:nvSpPr>
        <p:spPr/>
        <p:txBody>
          <a:bodyPr/>
          <a:lstStyle/>
          <a:p>
            <a:fld id="{B7AF9503-90CD-6B4B-8D62-03EFC1C5493F}" type="slidenum">
              <a:rPr lang="en-US" smtClean="0"/>
              <a:t>11</a:t>
            </a:fld>
            <a:endParaRPr lang="en-US"/>
          </a:p>
        </p:txBody>
      </p:sp>
    </p:spTree>
    <p:extLst>
      <p:ext uri="{BB962C8B-B14F-4D97-AF65-F5344CB8AC3E}">
        <p14:creationId xmlns:p14="http://schemas.microsoft.com/office/powerpoint/2010/main" val="3619541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 </a:t>
            </a:r>
            <a:r>
              <a:rPr lang="hu-HU" sz="1200" b="0" kern="1200" dirty="0">
                <a:solidFill>
                  <a:schemeClr val="tx1"/>
                </a:solidFill>
                <a:effectLst/>
                <a:latin typeface="+mn-lt"/>
                <a:ea typeface="+mn-ea"/>
                <a:cs typeface="+mn-cs"/>
              </a:rPr>
              <a:t>A dia tisztázza az adatkezelő és az adatfeldolgozó közötti különbségeket, és a az adatkezelők és adatfeldolgozók kapcsolatát. Javasoljuk példák hozzáadását!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Az előadás legyen közérthető és szemléletes, tartalmazzon változatos és egyszerű példákat! Javasoljuk további ábrák és képek hozzáadását.</a:t>
            </a:r>
          </a:p>
          <a:p>
            <a:pPr algn="just"/>
            <a:r>
              <a:rPr lang="hu-HU" b="1" dirty="0"/>
              <a:t>Időterv </a:t>
            </a:r>
            <a:r>
              <a:rPr lang="hu-HU" sz="1200" b="1" kern="1200" dirty="0">
                <a:solidFill>
                  <a:schemeClr val="tx1"/>
                </a:solidFill>
                <a:effectLst/>
                <a:latin typeface="+mn-lt"/>
                <a:ea typeface="+mn-ea"/>
                <a:cs typeface="+mn-cs"/>
              </a:rPr>
              <a:t>(fontosság):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24</a:t>
            </a:r>
            <a:r>
              <a:rPr lang="hu-HU" sz="1200" kern="1200" dirty="0">
                <a:solidFill>
                  <a:schemeClr val="tx1"/>
                </a:solidFill>
                <a:effectLst/>
                <a:latin typeface="+mn-lt"/>
                <a:ea typeface="+mn-ea"/>
                <a:cs typeface="+mn-cs"/>
              </a:rPr>
              <a:t>. cikk; 28. cikk</a:t>
            </a:r>
            <a:r>
              <a:rPr lang="hu-HU" dirty="0"/>
              <a:t>; </a:t>
            </a:r>
            <a:r>
              <a:rPr lang="hu-HU" sz="1200" kern="1200" baseline="0" dirty="0">
                <a:solidFill>
                  <a:schemeClr val="tx1"/>
                </a:solidFill>
                <a:effectLst/>
                <a:latin typeface="+mn-lt"/>
                <a:ea typeface="+mn-ea"/>
                <a:cs typeface="+mn-cs"/>
              </a:rPr>
              <a:t>82-83. </a:t>
            </a:r>
            <a:r>
              <a:rPr lang="hu-HU" sz="1200" kern="1200" dirty="0">
                <a:solidFill>
                  <a:schemeClr val="tx1"/>
                </a:solidFill>
                <a:effectLst/>
                <a:latin typeface="+mn-lt"/>
                <a:ea typeface="+mn-ea"/>
                <a:cs typeface="+mn-cs"/>
              </a:rPr>
              <a:t>cikk; 58.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r>
              <a:rPr lang="hu-HU" dirty="0"/>
              <a:t>A 29. cikk szerinti munkacsoport, 1/2010. számú véleménye az „adatkezelő” és az „adatfeldolgozó” fogalmáról</a:t>
            </a: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endParaRPr lang="hu-HU" dirty="0"/>
          </a:p>
        </p:txBody>
      </p:sp>
      <p:sp>
        <p:nvSpPr>
          <p:cNvPr id="4" name="Header Placeholder 3"/>
          <p:cNvSpPr>
            <a:spLocks noGrp="1"/>
          </p:cNvSpPr>
          <p:nvPr>
            <p:ph type="hdr" sz="quarter" idx="10"/>
          </p:nvPr>
        </p:nvSpPr>
        <p:spPr/>
        <p:txBody>
          <a:bodyPr/>
          <a:lstStyle/>
          <a:p>
            <a:r>
              <a:rPr lang="nl-NL"/>
              <a:t>Kop</a:t>
            </a:r>
          </a:p>
        </p:txBody>
      </p:sp>
      <p:sp>
        <p:nvSpPr>
          <p:cNvPr id="5" name="Date Placeholder 4"/>
          <p:cNvSpPr>
            <a:spLocks noGrp="1"/>
          </p:cNvSpPr>
          <p:nvPr>
            <p:ph type="dt" idx="11"/>
          </p:nvPr>
        </p:nvSpPr>
        <p:spPr/>
        <p:txBody>
          <a:bodyPr/>
          <a:lstStyle/>
          <a:p>
            <a:fld id="{34F9D3AF-BFCC-FD40-8DBA-411BC6C499E6}" type="datetime1">
              <a:rPr lang="nl-BE" smtClean="0"/>
              <a:t>23/01/2020</a:t>
            </a:fld>
            <a:endParaRPr lang="nl-NL" dirty="0"/>
          </a:p>
        </p:txBody>
      </p:sp>
      <p:sp>
        <p:nvSpPr>
          <p:cNvPr id="6" name="Footer Placeholder 5"/>
          <p:cNvSpPr>
            <a:spLocks noGrp="1"/>
          </p:cNvSpPr>
          <p:nvPr>
            <p:ph type="ftr" sz="quarter" idx="12"/>
          </p:nvPr>
        </p:nvSpPr>
        <p:spPr/>
        <p:txBody>
          <a:bodyPr/>
          <a:lstStyle/>
          <a:p>
            <a:r>
              <a:rPr lang="nl-NL"/>
              <a:t>Voet</a:t>
            </a:r>
            <a:endParaRPr lang="nl-NL" dirty="0"/>
          </a:p>
        </p:txBody>
      </p:sp>
      <p:sp>
        <p:nvSpPr>
          <p:cNvPr id="7" name="Slide Number Placeholder 6"/>
          <p:cNvSpPr>
            <a:spLocks noGrp="1"/>
          </p:cNvSpPr>
          <p:nvPr>
            <p:ph type="sldNum" sz="quarter" idx="13"/>
          </p:nvPr>
        </p:nvSpPr>
        <p:spPr/>
        <p:txBody>
          <a:bodyPr/>
          <a:lstStyle/>
          <a:p>
            <a:fld id="{9FDDC29C-F309-0C44-B1DF-48E28FDE6E46}" type="slidenum">
              <a:rPr lang="nl-NL" smtClean="0"/>
              <a:pPr/>
              <a:t>12</a:t>
            </a:fld>
            <a:endParaRPr lang="nl-NL"/>
          </a:p>
        </p:txBody>
      </p:sp>
    </p:spTree>
    <p:extLst>
      <p:ext uri="{BB962C8B-B14F-4D97-AF65-F5344CB8AC3E}">
        <p14:creationId xmlns:p14="http://schemas.microsoft.com/office/powerpoint/2010/main" val="39568539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B7AF9503-90CD-6B4B-8D62-03EFC1C5493F}" type="slidenum">
              <a:rPr lang="en-US" smtClean="0"/>
              <a:t>13</a:t>
            </a:fld>
            <a:endParaRPr lang="en-US"/>
          </a:p>
        </p:txBody>
      </p:sp>
    </p:spTree>
    <p:extLst>
      <p:ext uri="{BB962C8B-B14F-4D97-AF65-F5344CB8AC3E}">
        <p14:creationId xmlns:p14="http://schemas.microsoft.com/office/powerpoint/2010/main" val="9685508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B7AF9503-90CD-6B4B-8D62-03EFC1C5493F}" type="slidenum">
              <a:rPr lang="en-US" smtClean="0"/>
              <a:t>14</a:t>
            </a:fld>
            <a:endParaRPr lang="en-US"/>
          </a:p>
        </p:txBody>
      </p:sp>
    </p:spTree>
    <p:extLst>
      <p:ext uri="{BB962C8B-B14F-4D97-AF65-F5344CB8AC3E}">
        <p14:creationId xmlns:p14="http://schemas.microsoft.com/office/powerpoint/2010/main" val="38104394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sz="1200" b="0" kern="1200" baseline="0" dirty="0">
                <a:solidFill>
                  <a:schemeClr val="tx1"/>
                </a:solidFill>
                <a:effectLst/>
                <a:latin typeface="+mn-lt"/>
                <a:ea typeface="+mn-ea"/>
                <a:cs typeface="+mn-cs"/>
              </a:rPr>
              <a:t> </a:t>
            </a:r>
            <a:r>
              <a:rPr lang="hu-HU" b="0" dirty="0"/>
              <a:t>A témakör </a:t>
            </a:r>
            <a:r>
              <a:rPr lang="hu-HU" b="0" dirty="0" err="1"/>
              <a:t>körüljárja</a:t>
            </a:r>
            <a:r>
              <a:rPr lang="hu-HU" b="0" dirty="0"/>
              <a:t> az adatkezelő és adatfeldolgozó fogalmát, valamint </a:t>
            </a:r>
            <a:r>
              <a:rPr lang="hu-HU" b="0" baseline="0" dirty="0"/>
              <a:t>azokat a feltételeket, amiknek meg kell felelni, hogy valaki adatkezelőnek vagy adatfeldolgozónak minősüljön</a:t>
            </a:r>
            <a:r>
              <a:rPr lang="hu-HU" sz="1200" b="0" kern="1200" baseline="0" dirty="0">
                <a:solidFill>
                  <a:schemeClr val="tx1"/>
                </a:solidFill>
                <a:effectLst/>
                <a:latin typeface="+mn-lt"/>
                <a:ea typeface="+mn-ea"/>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Az előadás legyen közérthető és szemléletes, tartalmazzon változatos és egyszerű példákat! Javasoljuk további ábrák és képek hozzáadását.</a:t>
            </a:r>
          </a:p>
          <a:p>
            <a:pPr algn="just"/>
            <a:r>
              <a:rPr lang="hu-HU" b="1" dirty="0"/>
              <a:t>Időterv </a:t>
            </a:r>
            <a:r>
              <a:rPr lang="hu-HU" sz="1200" b="1" kern="1200" dirty="0">
                <a:solidFill>
                  <a:schemeClr val="tx1"/>
                </a:solidFill>
                <a:effectLst/>
                <a:latin typeface="+mn-lt"/>
                <a:ea typeface="+mn-ea"/>
                <a:cs typeface="+mn-cs"/>
              </a:rPr>
              <a:t>(fontosság):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4</a:t>
            </a:r>
            <a:r>
              <a:rPr lang="hu-HU" sz="1200" kern="1200" dirty="0">
                <a:solidFill>
                  <a:schemeClr val="tx1"/>
                </a:solidFill>
                <a:effectLst/>
                <a:latin typeface="+mn-lt"/>
                <a:ea typeface="+mn-ea"/>
                <a:cs typeface="+mn-cs"/>
              </a:rPr>
              <a:t>.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endParaRPr lang="hu-HU" b="0" dirty="0"/>
          </a:p>
          <a:p>
            <a:pPr algn="just"/>
            <a:endParaRPr lang="hu-HU" dirty="0"/>
          </a:p>
        </p:txBody>
      </p:sp>
      <p:sp>
        <p:nvSpPr>
          <p:cNvPr id="4" name="Dia számának helye 3"/>
          <p:cNvSpPr>
            <a:spLocks noGrp="1"/>
          </p:cNvSpPr>
          <p:nvPr>
            <p:ph type="sldNum" sz="quarter" idx="5"/>
          </p:nvPr>
        </p:nvSpPr>
        <p:spPr/>
        <p:txBody>
          <a:bodyPr/>
          <a:lstStyle/>
          <a:p>
            <a:fld id="{B7AF9503-90CD-6B4B-8D62-03EFC1C5493F}"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9711972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 </a:t>
            </a:r>
            <a:r>
              <a:rPr lang="hu-HU" sz="1200" b="0" kern="1200" dirty="0">
                <a:solidFill>
                  <a:schemeClr val="tx1"/>
                </a:solidFill>
                <a:effectLst/>
                <a:latin typeface="+mn-lt"/>
                <a:ea typeface="+mn-ea"/>
                <a:cs typeface="+mn-cs"/>
              </a:rPr>
              <a:t>A dia bemutatja az adatkezelő főbb felelősségi körét, valamint az elszámoltathatóság alapelvével való kapcsolatát. Javasoljuk példák hozzáadását!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Az előadás legyen közérthető és szemléletes, tartalmazzon változatos és egyszerű példákat! Javasoljuk további ábrák és képek hozzáadását.</a:t>
            </a:r>
          </a:p>
          <a:p>
            <a:pPr algn="just"/>
            <a:r>
              <a:rPr lang="hu-HU" b="1" dirty="0"/>
              <a:t>Időterv </a:t>
            </a:r>
            <a:r>
              <a:rPr lang="hu-HU" sz="1200" b="1" kern="1200" dirty="0">
                <a:solidFill>
                  <a:schemeClr val="tx1"/>
                </a:solidFill>
                <a:effectLst/>
                <a:latin typeface="+mn-lt"/>
                <a:ea typeface="+mn-ea"/>
                <a:cs typeface="+mn-cs"/>
              </a:rPr>
              <a:t>(fontosság):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25</a:t>
            </a:r>
            <a:r>
              <a:rPr lang="hu-HU" sz="1200" kern="1200" dirty="0">
                <a:solidFill>
                  <a:schemeClr val="tx1"/>
                </a:solidFill>
                <a:effectLst/>
                <a:latin typeface="+mn-lt"/>
                <a:ea typeface="+mn-ea"/>
                <a:cs typeface="+mn-cs"/>
              </a:rPr>
              <a:t>. cikk; 30. cikk</a:t>
            </a:r>
            <a:r>
              <a:rPr lang="hu-HU" dirty="0"/>
              <a:t>; </a:t>
            </a:r>
            <a:r>
              <a:rPr lang="hu-HU" sz="1200" kern="1200" baseline="0" dirty="0">
                <a:solidFill>
                  <a:schemeClr val="tx1"/>
                </a:solidFill>
                <a:effectLst/>
                <a:latin typeface="+mn-lt"/>
                <a:ea typeface="+mn-ea"/>
                <a:cs typeface="+mn-cs"/>
              </a:rPr>
              <a:t>35-39. </a:t>
            </a:r>
            <a:r>
              <a:rPr lang="hu-HU" sz="1200" kern="1200" dirty="0">
                <a:solidFill>
                  <a:schemeClr val="tx1"/>
                </a:solidFill>
                <a:effectLst/>
                <a:latin typeface="+mn-lt"/>
                <a:ea typeface="+mn-ea"/>
                <a:cs typeface="+mn-cs"/>
              </a:rPr>
              <a:t>cikk; 41-43.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r>
              <a:rPr lang="hu-HU" dirty="0"/>
              <a:t>A 29. cikk szerinti munkacsoport, 1/2010. számú véleménye az „adatkezelő” és az „adatfeldolgozó” fogalmáról </a:t>
            </a:r>
            <a:endParaRPr lang="hu-HU" b="1"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endParaRPr lang="hu-HU" dirty="0"/>
          </a:p>
        </p:txBody>
      </p:sp>
      <p:sp>
        <p:nvSpPr>
          <p:cNvPr id="4" name="Header Placeholder 3"/>
          <p:cNvSpPr>
            <a:spLocks noGrp="1"/>
          </p:cNvSpPr>
          <p:nvPr>
            <p:ph type="hdr" sz="quarter" idx="10"/>
          </p:nvPr>
        </p:nvSpPr>
        <p:spPr/>
        <p:txBody>
          <a:bodyPr/>
          <a:lstStyle/>
          <a:p>
            <a:r>
              <a:rPr lang="nl-NL"/>
              <a:t>Kop</a:t>
            </a:r>
          </a:p>
        </p:txBody>
      </p:sp>
      <p:sp>
        <p:nvSpPr>
          <p:cNvPr id="5" name="Date Placeholder 4"/>
          <p:cNvSpPr>
            <a:spLocks noGrp="1"/>
          </p:cNvSpPr>
          <p:nvPr>
            <p:ph type="dt" idx="11"/>
          </p:nvPr>
        </p:nvSpPr>
        <p:spPr/>
        <p:txBody>
          <a:bodyPr/>
          <a:lstStyle/>
          <a:p>
            <a:fld id="{34F9D3AF-BFCC-FD40-8DBA-411BC6C499E6}" type="datetime1">
              <a:rPr lang="nl-BE" smtClean="0"/>
              <a:t>23/01/2020</a:t>
            </a:fld>
            <a:endParaRPr lang="nl-NL" dirty="0"/>
          </a:p>
        </p:txBody>
      </p:sp>
      <p:sp>
        <p:nvSpPr>
          <p:cNvPr id="6" name="Footer Placeholder 5"/>
          <p:cNvSpPr>
            <a:spLocks noGrp="1"/>
          </p:cNvSpPr>
          <p:nvPr>
            <p:ph type="ftr" sz="quarter" idx="12"/>
          </p:nvPr>
        </p:nvSpPr>
        <p:spPr/>
        <p:txBody>
          <a:bodyPr/>
          <a:lstStyle/>
          <a:p>
            <a:r>
              <a:rPr lang="nl-NL"/>
              <a:t>Voet</a:t>
            </a:r>
            <a:endParaRPr lang="nl-NL" dirty="0"/>
          </a:p>
        </p:txBody>
      </p:sp>
      <p:sp>
        <p:nvSpPr>
          <p:cNvPr id="7" name="Slide Number Placeholder 6"/>
          <p:cNvSpPr>
            <a:spLocks noGrp="1"/>
          </p:cNvSpPr>
          <p:nvPr>
            <p:ph type="sldNum" sz="quarter" idx="13"/>
          </p:nvPr>
        </p:nvSpPr>
        <p:spPr/>
        <p:txBody>
          <a:bodyPr/>
          <a:lstStyle/>
          <a:p>
            <a:fld id="{9FDDC29C-F309-0C44-B1DF-48E28FDE6E46}" type="slidenum">
              <a:rPr lang="nl-NL" smtClean="0"/>
              <a:pPr/>
              <a:t>16</a:t>
            </a:fld>
            <a:endParaRPr lang="nl-NL"/>
          </a:p>
        </p:txBody>
      </p:sp>
    </p:spTree>
    <p:extLst>
      <p:ext uri="{BB962C8B-B14F-4D97-AF65-F5344CB8AC3E}">
        <p14:creationId xmlns:p14="http://schemas.microsoft.com/office/powerpoint/2010/main" val="24698245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 </a:t>
            </a:r>
            <a:r>
              <a:rPr lang="hu-HU" sz="1200" b="0" kern="1200" dirty="0">
                <a:solidFill>
                  <a:schemeClr val="tx1"/>
                </a:solidFill>
                <a:effectLst/>
                <a:latin typeface="+mn-lt"/>
                <a:ea typeface="+mn-ea"/>
                <a:cs typeface="+mn-cs"/>
              </a:rPr>
              <a:t>A dia bemutatja az adatfeldolgozó főbb felelősségi körét, valamint az elszámoltathatóság alapelvével való kapcsolatát. Javasoljuk példák hozzáadását!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Az előadás legyen közérthető és szemléletes, tartalmazzon változatos és egyszerű példákat! Javasoljuk további ábrák és képek hozzáadását.</a:t>
            </a:r>
          </a:p>
          <a:p>
            <a:pPr algn="just"/>
            <a:r>
              <a:rPr lang="hu-HU" b="1" dirty="0"/>
              <a:t>Időterv </a:t>
            </a:r>
            <a:r>
              <a:rPr lang="hu-HU" sz="1200" b="1" kern="1200" dirty="0">
                <a:solidFill>
                  <a:schemeClr val="tx1"/>
                </a:solidFill>
                <a:effectLst/>
                <a:latin typeface="+mn-lt"/>
                <a:ea typeface="+mn-ea"/>
                <a:cs typeface="+mn-cs"/>
              </a:rPr>
              <a:t>(fontosság):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28. cikk</a:t>
            </a:r>
            <a:r>
              <a:rPr lang="hu-HU" sz="1200" kern="1200" baseline="0" dirty="0">
                <a:solidFill>
                  <a:schemeClr val="tx1"/>
                </a:solidFill>
                <a:effectLst/>
                <a:latin typeface="+mn-lt"/>
                <a:ea typeface="+mn-ea"/>
                <a:cs typeface="+mn-cs"/>
              </a:rPr>
              <a:t> </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r>
              <a:rPr lang="hu-HU" dirty="0"/>
              <a:t>A 29. cikk szerinti munkacsoport, 1/2010. számú véleménye az „adatkezelő” és az „adatfeldolgozó” fogalmáról</a:t>
            </a: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hu-HU" dirty="0"/>
          </a:p>
          <a:p>
            <a:pPr algn="just"/>
            <a:endParaRPr lang="hu-HU" dirty="0"/>
          </a:p>
        </p:txBody>
      </p:sp>
      <p:sp>
        <p:nvSpPr>
          <p:cNvPr id="4" name="Header Placeholder 3"/>
          <p:cNvSpPr>
            <a:spLocks noGrp="1"/>
          </p:cNvSpPr>
          <p:nvPr>
            <p:ph type="hdr" sz="quarter" idx="10"/>
          </p:nvPr>
        </p:nvSpPr>
        <p:spPr/>
        <p:txBody>
          <a:bodyPr/>
          <a:lstStyle/>
          <a:p>
            <a:r>
              <a:rPr lang="nl-NL"/>
              <a:t>Kop</a:t>
            </a:r>
          </a:p>
        </p:txBody>
      </p:sp>
      <p:sp>
        <p:nvSpPr>
          <p:cNvPr id="5" name="Date Placeholder 4"/>
          <p:cNvSpPr>
            <a:spLocks noGrp="1"/>
          </p:cNvSpPr>
          <p:nvPr>
            <p:ph type="dt" idx="11"/>
          </p:nvPr>
        </p:nvSpPr>
        <p:spPr/>
        <p:txBody>
          <a:bodyPr/>
          <a:lstStyle/>
          <a:p>
            <a:fld id="{34F9D3AF-BFCC-FD40-8DBA-411BC6C499E6}" type="datetime1">
              <a:rPr lang="nl-BE" smtClean="0"/>
              <a:t>23/01/2020</a:t>
            </a:fld>
            <a:endParaRPr lang="nl-NL" dirty="0"/>
          </a:p>
        </p:txBody>
      </p:sp>
      <p:sp>
        <p:nvSpPr>
          <p:cNvPr id="6" name="Footer Placeholder 5"/>
          <p:cNvSpPr>
            <a:spLocks noGrp="1"/>
          </p:cNvSpPr>
          <p:nvPr>
            <p:ph type="ftr" sz="quarter" idx="12"/>
          </p:nvPr>
        </p:nvSpPr>
        <p:spPr/>
        <p:txBody>
          <a:bodyPr/>
          <a:lstStyle/>
          <a:p>
            <a:r>
              <a:rPr lang="nl-NL"/>
              <a:t>Voet</a:t>
            </a:r>
            <a:endParaRPr lang="nl-NL" dirty="0"/>
          </a:p>
        </p:txBody>
      </p:sp>
      <p:sp>
        <p:nvSpPr>
          <p:cNvPr id="7" name="Slide Number Placeholder 6"/>
          <p:cNvSpPr>
            <a:spLocks noGrp="1"/>
          </p:cNvSpPr>
          <p:nvPr>
            <p:ph type="sldNum" sz="quarter" idx="13"/>
          </p:nvPr>
        </p:nvSpPr>
        <p:spPr/>
        <p:txBody>
          <a:bodyPr/>
          <a:lstStyle/>
          <a:p>
            <a:fld id="{9FDDC29C-F309-0C44-B1DF-48E28FDE6E46}" type="slidenum">
              <a:rPr lang="nl-NL" smtClean="0"/>
              <a:pPr/>
              <a:t>17</a:t>
            </a:fld>
            <a:endParaRPr lang="nl-NL"/>
          </a:p>
        </p:txBody>
      </p:sp>
    </p:spTree>
    <p:extLst>
      <p:ext uri="{BB962C8B-B14F-4D97-AF65-F5344CB8AC3E}">
        <p14:creationId xmlns:p14="http://schemas.microsoft.com/office/powerpoint/2010/main" val="23382962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 </a:t>
            </a:r>
            <a:r>
              <a:rPr lang="hu-HU" sz="1200" b="0" kern="1200" dirty="0">
                <a:solidFill>
                  <a:schemeClr val="tx1"/>
                </a:solidFill>
                <a:effectLst/>
                <a:latin typeface="+mn-lt"/>
                <a:ea typeface="+mn-ea"/>
                <a:cs typeface="+mn-cs"/>
              </a:rPr>
              <a:t>A dia felvázolja a közös adatkezelés főbb alkotóelemeit</a:t>
            </a:r>
            <a:r>
              <a:rPr lang="hu-HU" sz="1200" b="0" kern="1200" baseline="0" dirty="0">
                <a:solidFill>
                  <a:schemeClr val="tx1"/>
                </a:solidFill>
                <a:effectLst/>
                <a:latin typeface="+mn-lt"/>
                <a:ea typeface="+mn-ea"/>
                <a:cs typeface="+mn-cs"/>
              </a:rPr>
              <a:t>. Meg lehet vitatni az elszámoltathatóság ismertetése és példák bemutatása.</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Az előadás legyen közérthető és szemléletes, tartalmazzon változatos és egyszerű példákat! Javasoljuk további ábrák és képek hozzáadását.</a:t>
            </a:r>
          </a:p>
          <a:p>
            <a:pPr algn="just"/>
            <a:r>
              <a:rPr lang="hu-HU" sz="1200" b="1" kern="1200" dirty="0">
                <a:solidFill>
                  <a:schemeClr val="tx1"/>
                </a:solidFill>
                <a:effectLst/>
                <a:latin typeface="+mn-lt"/>
                <a:ea typeface="+mn-ea"/>
                <a:cs typeface="+mn-cs"/>
              </a:rPr>
              <a:t>Időzítés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26. cikk</a:t>
            </a:r>
            <a:r>
              <a:rPr lang="hu-HU" sz="1200" kern="1200" baseline="0" dirty="0">
                <a:solidFill>
                  <a:schemeClr val="tx1"/>
                </a:solidFill>
                <a:effectLst/>
                <a:latin typeface="+mn-lt"/>
                <a:ea typeface="+mn-ea"/>
                <a:cs typeface="+mn-cs"/>
              </a:rPr>
              <a:t> </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r>
              <a:rPr lang="hu-HU" dirty="0"/>
              <a:t>A 29. cikk szerinti munkacsoport, 1/2010. számú véleménye az „adatkezelő” és az „adatfeldolgozó” fogalmáról (WP 169)</a:t>
            </a:r>
          </a:p>
          <a:p>
            <a:pPr algn="just"/>
            <a:r>
              <a:rPr lang="hu-HU" sz="1200" b="1" kern="1200" dirty="0">
                <a:solidFill>
                  <a:schemeClr val="tx1"/>
                </a:solidFill>
                <a:effectLst/>
                <a:latin typeface="+mn-lt"/>
                <a:ea typeface="+mn-ea"/>
                <a:cs typeface="+mn-cs"/>
              </a:rPr>
              <a:t>Megjegyzések</a:t>
            </a:r>
            <a:endParaRPr lang="hu-HU" dirty="0"/>
          </a:p>
          <a:p>
            <a:pPr algn="just"/>
            <a:endParaRPr lang="hu-HU" dirty="0"/>
          </a:p>
        </p:txBody>
      </p:sp>
      <p:sp>
        <p:nvSpPr>
          <p:cNvPr id="4" name="Header Placeholder 3"/>
          <p:cNvSpPr>
            <a:spLocks noGrp="1"/>
          </p:cNvSpPr>
          <p:nvPr>
            <p:ph type="hdr" sz="quarter" idx="10"/>
          </p:nvPr>
        </p:nvSpPr>
        <p:spPr/>
        <p:txBody>
          <a:bodyPr/>
          <a:lstStyle/>
          <a:p>
            <a:r>
              <a:rPr lang="nl-NL"/>
              <a:t>Kop</a:t>
            </a:r>
          </a:p>
        </p:txBody>
      </p:sp>
      <p:sp>
        <p:nvSpPr>
          <p:cNvPr id="5" name="Date Placeholder 4"/>
          <p:cNvSpPr>
            <a:spLocks noGrp="1"/>
          </p:cNvSpPr>
          <p:nvPr>
            <p:ph type="dt" idx="11"/>
          </p:nvPr>
        </p:nvSpPr>
        <p:spPr/>
        <p:txBody>
          <a:bodyPr/>
          <a:lstStyle/>
          <a:p>
            <a:fld id="{34F9D3AF-BFCC-FD40-8DBA-411BC6C499E6}" type="datetime1">
              <a:rPr lang="nl-BE" smtClean="0"/>
              <a:t>23/01/2020</a:t>
            </a:fld>
            <a:endParaRPr lang="nl-NL" dirty="0"/>
          </a:p>
        </p:txBody>
      </p:sp>
      <p:sp>
        <p:nvSpPr>
          <p:cNvPr id="6" name="Footer Placeholder 5"/>
          <p:cNvSpPr>
            <a:spLocks noGrp="1"/>
          </p:cNvSpPr>
          <p:nvPr>
            <p:ph type="ftr" sz="quarter" idx="12"/>
          </p:nvPr>
        </p:nvSpPr>
        <p:spPr/>
        <p:txBody>
          <a:bodyPr/>
          <a:lstStyle/>
          <a:p>
            <a:r>
              <a:rPr lang="nl-NL"/>
              <a:t>Voet</a:t>
            </a:r>
            <a:endParaRPr lang="nl-NL" dirty="0"/>
          </a:p>
        </p:txBody>
      </p:sp>
      <p:sp>
        <p:nvSpPr>
          <p:cNvPr id="7" name="Slide Number Placeholder 6"/>
          <p:cNvSpPr>
            <a:spLocks noGrp="1"/>
          </p:cNvSpPr>
          <p:nvPr>
            <p:ph type="sldNum" sz="quarter" idx="13"/>
          </p:nvPr>
        </p:nvSpPr>
        <p:spPr/>
        <p:txBody>
          <a:bodyPr/>
          <a:lstStyle/>
          <a:p>
            <a:fld id="{9FDDC29C-F309-0C44-B1DF-48E28FDE6E46}" type="slidenum">
              <a:rPr lang="nl-NL" smtClean="0"/>
              <a:pPr/>
              <a:t>18</a:t>
            </a:fld>
            <a:endParaRPr lang="nl-NL"/>
          </a:p>
        </p:txBody>
      </p:sp>
    </p:spTree>
    <p:extLst>
      <p:ext uri="{BB962C8B-B14F-4D97-AF65-F5344CB8AC3E}">
        <p14:creationId xmlns:p14="http://schemas.microsoft.com/office/powerpoint/2010/main" val="14589584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B7AF9503-90CD-6B4B-8D62-03EFC1C5493F}" type="slidenum">
              <a:rPr lang="en-US" smtClean="0"/>
              <a:t>19</a:t>
            </a:fld>
            <a:endParaRPr lang="en-US"/>
          </a:p>
        </p:txBody>
      </p:sp>
    </p:spTree>
    <p:extLst>
      <p:ext uri="{BB962C8B-B14F-4D97-AF65-F5344CB8AC3E}">
        <p14:creationId xmlns:p14="http://schemas.microsoft.com/office/powerpoint/2010/main" val="3357361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hu-HU" dirty="0"/>
              <a:t>A jegyzetekben további információk találhatóak  a STAR diasorok használatára vonatkozóan az alábbi formában:</a:t>
            </a:r>
            <a:endParaRPr lang="hu-HU" noProof="0" dirty="0"/>
          </a:p>
          <a:p>
            <a:pPr algn="just"/>
            <a:endParaRPr lang="hu-HU" noProof="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Pedagógiai stratégia és útmutatás:</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Időterv (fontosság):</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A képzésben</a:t>
            </a:r>
            <a:r>
              <a:rPr lang="hu-HU" sz="1200" b="1" kern="1200" baseline="0" noProof="0" dirty="0">
                <a:effectLst/>
                <a:latin typeface="+mn-lt"/>
                <a:ea typeface="+mn-ea"/>
                <a:cs typeface="+mn-cs"/>
              </a:rPr>
              <a:t> résztvevők szükséges tapasztalata:</a:t>
            </a:r>
            <a:endParaRPr lang="hu-HU" sz="1200" b="1" kern="1200" noProof="0" dirty="0">
              <a:effectLst/>
              <a:latin typeface="+mn-lt"/>
              <a:ea typeface="+mn-ea"/>
              <a:cs typeface="+mn-cs"/>
            </a:endParaRPr>
          </a:p>
          <a:p>
            <a:pPr algn="just"/>
            <a:r>
              <a:rPr lang="hu-HU" b="1" noProof="0" dirty="0"/>
              <a:t>Kinek releváns:</a:t>
            </a:r>
          </a:p>
          <a:p>
            <a:pPr algn="just"/>
            <a:r>
              <a:rPr lang="hu-HU" b="1" noProof="0" dirty="0"/>
              <a:t>Jogszabályi rendelkezések:</a:t>
            </a:r>
          </a:p>
          <a:p>
            <a:pPr algn="just"/>
            <a:r>
              <a:rPr lang="hu-HU" b="1" noProof="0" dirty="0"/>
              <a:t>Jogeset:</a:t>
            </a:r>
          </a:p>
          <a:p>
            <a:pPr algn="just"/>
            <a:r>
              <a:rPr lang="hu-HU" b="1" noProof="0" dirty="0"/>
              <a:t>További olvasmányok:</a:t>
            </a:r>
          </a:p>
          <a:p>
            <a:pPr algn="just"/>
            <a:r>
              <a:rPr lang="hu-HU" b="1" noProof="0" dirty="0"/>
              <a:t>Megjegyzések: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0" i="0" kern="1200" dirty="0">
                <a:effectLst/>
                <a:latin typeface="+mn-lt"/>
                <a:ea typeface="+mn-ea"/>
                <a:cs typeface="+mn-cs"/>
              </a:rPr>
              <a:t>A jogesetek az alábbi</a:t>
            </a:r>
            <a:r>
              <a:rPr lang="hu-HU" sz="1200" b="0" i="0" kern="1200" baseline="0" dirty="0">
                <a:effectLst/>
                <a:latin typeface="+mn-lt"/>
                <a:ea typeface="+mn-ea"/>
                <a:cs typeface="+mn-cs"/>
              </a:rPr>
              <a:t> forrásokból származnak: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Európai adatvédelmi jogi kézikönyv</a:t>
            </a:r>
            <a:r>
              <a:rPr lang="hu-HU" sz="1200" b="1" kern="1200" baseline="0" dirty="0">
                <a:effectLst/>
                <a:latin typeface="+mn-lt"/>
                <a:ea typeface="+mn-ea"/>
                <a:cs typeface="+mn-cs"/>
              </a:rPr>
              <a:t> </a:t>
            </a:r>
            <a:r>
              <a:rPr lang="hu-HU" sz="1200" b="1" i="0" kern="1200" dirty="0">
                <a:effectLst/>
                <a:latin typeface="+mn-lt"/>
                <a:ea typeface="+mn-ea"/>
                <a:cs typeface="+mn-cs"/>
              </a:rPr>
              <a:t>– 2018. évi kiadás </a:t>
            </a:r>
            <a:r>
              <a:rPr lang="hu-HU" b="0" dirty="0"/>
              <a:t>http://fra.europa.eu/en/publication/2018/handbook-european-data-protection-law </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Emberi Jogok Európai Bírósága, Press Unit (2018), </a:t>
            </a:r>
            <a:r>
              <a:rPr lang="hu-HU" sz="1200" b="1" i="1" kern="1200" dirty="0" err="1">
                <a:effectLst/>
                <a:latin typeface="+mn-lt"/>
                <a:ea typeface="+mn-ea"/>
                <a:cs typeface="+mn-cs"/>
              </a:rPr>
              <a:t>Factsheet</a:t>
            </a:r>
            <a:r>
              <a:rPr lang="hu-HU" sz="1200" b="1" i="1" kern="1200" dirty="0">
                <a:effectLst/>
                <a:latin typeface="+mn-lt"/>
                <a:ea typeface="+mn-ea"/>
                <a:cs typeface="+mn-cs"/>
              </a:rPr>
              <a:t> – </a:t>
            </a:r>
            <a:r>
              <a:rPr lang="hu-HU" sz="1200" b="1" i="1" kern="1200" dirty="0" err="1">
                <a:effectLst/>
                <a:latin typeface="+mn-lt"/>
                <a:ea typeface="+mn-ea"/>
                <a:cs typeface="+mn-cs"/>
              </a:rPr>
              <a:t>Personal</a:t>
            </a:r>
            <a:r>
              <a:rPr lang="hu-HU" sz="1200" b="1" i="1" kern="1200" dirty="0">
                <a:effectLst/>
                <a:latin typeface="+mn-lt"/>
                <a:ea typeface="+mn-ea"/>
                <a:cs typeface="+mn-cs"/>
              </a:rPr>
              <a:t> Data </a:t>
            </a:r>
            <a:r>
              <a:rPr lang="hu-HU" sz="1200" b="1" i="1" kern="1200" dirty="0" err="1">
                <a:effectLst/>
                <a:latin typeface="+mn-lt"/>
                <a:ea typeface="+mn-ea"/>
                <a:cs typeface="+mn-cs"/>
              </a:rPr>
              <a:t>Protection</a:t>
            </a:r>
            <a:r>
              <a:rPr lang="hu-HU" sz="1200" kern="1200" dirty="0">
                <a:effectLst/>
                <a:latin typeface="+mn-lt"/>
                <a:ea typeface="+mn-ea"/>
                <a:cs typeface="+mn-cs"/>
              </a:rPr>
              <a:t>,</a:t>
            </a:r>
            <a:r>
              <a:rPr lang="hu-HU" sz="1200" b="0" i="0" kern="1200" dirty="0">
                <a:effectLst/>
                <a:latin typeface="+mn-lt"/>
                <a:ea typeface="+mn-ea"/>
                <a:cs typeface="+mn-cs"/>
              </a:rPr>
              <a:t> Európa Tanács</a:t>
            </a:r>
            <a:r>
              <a:rPr lang="hu-HU" sz="1200" kern="1200" dirty="0">
                <a:effectLst/>
                <a:latin typeface="+mn-lt"/>
                <a:ea typeface="+mn-ea"/>
                <a:cs typeface="+mn-cs"/>
              </a:rPr>
              <a:t>, Strasbourg</a:t>
            </a:r>
            <a:r>
              <a:rPr lang="hu-HU" sz="1200" kern="1200" dirty="0">
                <a:solidFill>
                  <a:schemeClr val="tx1"/>
                </a:solidFill>
                <a:effectLst/>
                <a:latin typeface="+mn-lt"/>
                <a:ea typeface="+mn-ea"/>
                <a:cs typeface="+mn-cs"/>
              </a:rPr>
              <a:t>; </a:t>
            </a:r>
            <a:r>
              <a:rPr lang="hu-HU" sz="1200" u="sng" kern="1200" dirty="0">
                <a:solidFill>
                  <a:schemeClr val="tx1"/>
                </a:solidFill>
                <a:effectLst/>
                <a:latin typeface="+mn-lt"/>
                <a:ea typeface="+mn-ea"/>
                <a:cs typeface="+mn-cs"/>
                <a:hlinkClick r:id="rId3"/>
              </a:rPr>
              <a:t>http://echr.coe.int/Documents/FS_Data_ENG.pdf</a:t>
            </a:r>
            <a:endParaRPr lang="hu-HU" sz="1200" kern="1200" dirty="0">
              <a:solidFill>
                <a:schemeClr val="tx1"/>
              </a:solidFill>
              <a:effectLst/>
              <a:latin typeface="+mn-lt"/>
              <a:ea typeface="+mn-ea"/>
              <a:cs typeface="+mn-cs"/>
            </a:endParaRPr>
          </a:p>
          <a:p>
            <a:pPr algn="just"/>
            <a:endParaRPr lang="hu-HU" b="0" dirty="0"/>
          </a:p>
          <a:p>
            <a:pPr algn="just"/>
            <a:r>
              <a:rPr lang="hu-HU" b="1" dirty="0"/>
              <a:t> </a:t>
            </a:r>
          </a:p>
          <a:p>
            <a:pPr algn="just"/>
            <a:endParaRPr lang="hu-HU" dirty="0"/>
          </a:p>
        </p:txBody>
      </p:sp>
      <p:sp>
        <p:nvSpPr>
          <p:cNvPr id="4" name="Slide Number Placeholder 3"/>
          <p:cNvSpPr>
            <a:spLocks noGrp="1"/>
          </p:cNvSpPr>
          <p:nvPr>
            <p:ph type="sldNum" sz="quarter" idx="5"/>
          </p:nvPr>
        </p:nvSpPr>
        <p:spPr/>
        <p:txBody>
          <a:bodyPr/>
          <a:lstStyle/>
          <a:p>
            <a:fld id="{08354DD1-2611-4C94-BF96-173E74F837F6}" type="slidenum">
              <a:rPr lang="en-GB" smtClean="0"/>
              <a:t>2</a:t>
            </a:fld>
            <a:endParaRPr lang="en-GB"/>
          </a:p>
        </p:txBody>
      </p:sp>
    </p:spTree>
    <p:extLst>
      <p:ext uri="{BB962C8B-B14F-4D97-AF65-F5344CB8AC3E}">
        <p14:creationId xmlns:p14="http://schemas.microsoft.com/office/powerpoint/2010/main" val="34307668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 </a:t>
            </a:r>
            <a:r>
              <a:rPr lang="hu-HU" sz="1200" b="0" kern="1200" dirty="0">
                <a:solidFill>
                  <a:schemeClr val="tx1"/>
                </a:solidFill>
                <a:effectLst/>
                <a:latin typeface="+mn-lt"/>
                <a:ea typeface="+mn-ea"/>
                <a:cs typeface="+mn-cs"/>
              </a:rPr>
              <a:t>A dia bemutatja az </a:t>
            </a:r>
            <a:r>
              <a:rPr lang="hu-HU" sz="1200" b="0" kern="1200" noProof="0" dirty="0">
                <a:solidFill>
                  <a:schemeClr val="tx1"/>
                </a:solidFill>
                <a:effectLst/>
                <a:latin typeface="+mn-lt"/>
                <a:ea typeface="+mn-ea"/>
                <a:cs typeface="+mn-cs"/>
              </a:rPr>
              <a:t>érintett </a:t>
            </a:r>
            <a:r>
              <a:rPr lang="hu-HU" noProof="0" dirty="0"/>
              <a:t>kártérítéshez való jogának és a felelősség kérdésének </a:t>
            </a:r>
            <a:r>
              <a:rPr lang="hu-HU" dirty="0"/>
              <a:t>az adatkezelőre és adatfeldolgozóra gyakorolt</a:t>
            </a:r>
            <a:r>
              <a:rPr lang="hu-HU" baseline="0" dirty="0"/>
              <a:t> főbb hatásait</a:t>
            </a:r>
            <a:r>
              <a:rPr lang="hu-HU" dirty="0"/>
              <a:t>. Javasoljuk példák hozzáadását!</a:t>
            </a:r>
            <a:endParaRPr lang="hu-HU" sz="12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Az előadás legyen közérthető és szemléletes, tartalmazzon változatos és egyszerű példákat! Javasoljuk további ábrák és képek hozzáadását.</a:t>
            </a:r>
          </a:p>
          <a:p>
            <a:pPr algn="just"/>
            <a:r>
              <a:rPr lang="hu-HU" b="1" dirty="0"/>
              <a:t>Időterv </a:t>
            </a:r>
            <a:r>
              <a:rPr lang="hu-HU" sz="1200" b="1" kern="1200" dirty="0">
                <a:solidFill>
                  <a:schemeClr val="tx1"/>
                </a:solidFill>
                <a:effectLst/>
                <a:latin typeface="+mn-lt"/>
                <a:ea typeface="+mn-ea"/>
                <a:cs typeface="+mn-cs"/>
              </a:rPr>
              <a:t>(fontosság):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82. cikk</a:t>
            </a:r>
            <a:r>
              <a:rPr lang="hu-HU" sz="1200" kern="1200" baseline="0" dirty="0">
                <a:solidFill>
                  <a:schemeClr val="tx1"/>
                </a:solidFill>
                <a:effectLst/>
                <a:latin typeface="+mn-lt"/>
                <a:ea typeface="+mn-ea"/>
                <a:cs typeface="+mn-cs"/>
              </a:rPr>
              <a:t> </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r>
              <a:rPr lang="hu-HU" dirty="0"/>
              <a:t> </a:t>
            </a:r>
            <a:endParaRPr lang="hu-HU" b="1"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p:txBody>
      </p:sp>
      <p:sp>
        <p:nvSpPr>
          <p:cNvPr id="4" name="Header Placeholder 3"/>
          <p:cNvSpPr>
            <a:spLocks noGrp="1"/>
          </p:cNvSpPr>
          <p:nvPr>
            <p:ph type="hdr" sz="quarter" idx="10"/>
          </p:nvPr>
        </p:nvSpPr>
        <p:spPr/>
        <p:txBody>
          <a:bodyPr/>
          <a:lstStyle/>
          <a:p>
            <a:r>
              <a:rPr lang="nl-NL"/>
              <a:t>Kop</a:t>
            </a:r>
          </a:p>
        </p:txBody>
      </p:sp>
      <p:sp>
        <p:nvSpPr>
          <p:cNvPr id="5" name="Date Placeholder 4"/>
          <p:cNvSpPr>
            <a:spLocks noGrp="1"/>
          </p:cNvSpPr>
          <p:nvPr>
            <p:ph type="dt" idx="11"/>
          </p:nvPr>
        </p:nvSpPr>
        <p:spPr/>
        <p:txBody>
          <a:bodyPr/>
          <a:lstStyle/>
          <a:p>
            <a:fld id="{34F9D3AF-BFCC-FD40-8DBA-411BC6C499E6}" type="datetime1">
              <a:rPr lang="nl-BE" smtClean="0"/>
              <a:t>23/01/2020</a:t>
            </a:fld>
            <a:endParaRPr lang="nl-NL" dirty="0"/>
          </a:p>
        </p:txBody>
      </p:sp>
      <p:sp>
        <p:nvSpPr>
          <p:cNvPr id="6" name="Footer Placeholder 5"/>
          <p:cNvSpPr>
            <a:spLocks noGrp="1"/>
          </p:cNvSpPr>
          <p:nvPr>
            <p:ph type="ftr" sz="quarter" idx="12"/>
          </p:nvPr>
        </p:nvSpPr>
        <p:spPr/>
        <p:txBody>
          <a:bodyPr/>
          <a:lstStyle/>
          <a:p>
            <a:r>
              <a:rPr lang="nl-NL"/>
              <a:t>Voet</a:t>
            </a:r>
            <a:endParaRPr lang="nl-NL" dirty="0"/>
          </a:p>
        </p:txBody>
      </p:sp>
      <p:sp>
        <p:nvSpPr>
          <p:cNvPr id="7" name="Slide Number Placeholder 6"/>
          <p:cNvSpPr>
            <a:spLocks noGrp="1"/>
          </p:cNvSpPr>
          <p:nvPr>
            <p:ph type="sldNum" sz="quarter" idx="13"/>
          </p:nvPr>
        </p:nvSpPr>
        <p:spPr/>
        <p:txBody>
          <a:bodyPr/>
          <a:lstStyle/>
          <a:p>
            <a:fld id="{9FDDC29C-F309-0C44-B1DF-48E28FDE6E46}" type="slidenum">
              <a:rPr lang="nl-NL" smtClean="0"/>
              <a:pPr/>
              <a:t>20</a:t>
            </a:fld>
            <a:endParaRPr lang="nl-NL"/>
          </a:p>
        </p:txBody>
      </p:sp>
    </p:spTree>
    <p:extLst>
      <p:ext uri="{BB962C8B-B14F-4D97-AF65-F5344CB8AC3E}">
        <p14:creationId xmlns:p14="http://schemas.microsoft.com/office/powerpoint/2010/main" val="25645513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B7AF9503-90CD-6B4B-8D62-03EFC1C5493F}" type="slidenum">
              <a:rPr lang="en-US" smtClean="0"/>
              <a:t>21</a:t>
            </a:fld>
            <a:endParaRPr lang="en-US"/>
          </a:p>
        </p:txBody>
      </p:sp>
    </p:spTree>
    <p:extLst>
      <p:ext uri="{BB962C8B-B14F-4D97-AF65-F5344CB8AC3E}">
        <p14:creationId xmlns:p14="http://schemas.microsoft.com/office/powerpoint/2010/main" val="11067851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B7AF9503-90CD-6B4B-8D62-03EFC1C5493F}" type="slidenum">
              <a:rPr lang="en-US" smtClean="0"/>
              <a:t>22</a:t>
            </a:fld>
            <a:endParaRPr lang="en-US"/>
          </a:p>
        </p:txBody>
      </p:sp>
    </p:spTree>
    <p:extLst>
      <p:ext uri="{BB962C8B-B14F-4D97-AF65-F5344CB8AC3E}">
        <p14:creationId xmlns:p14="http://schemas.microsoft.com/office/powerpoint/2010/main" val="19863658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B7AF9503-90CD-6B4B-8D62-03EFC1C5493F}" type="slidenum">
              <a:rPr lang="en-US" smtClean="0"/>
              <a:t>23</a:t>
            </a:fld>
            <a:endParaRPr lang="en-US"/>
          </a:p>
        </p:txBody>
      </p:sp>
    </p:spTree>
    <p:extLst>
      <p:ext uri="{BB962C8B-B14F-4D97-AF65-F5344CB8AC3E}">
        <p14:creationId xmlns:p14="http://schemas.microsoft.com/office/powerpoint/2010/main" val="9860980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468029"/>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 </a:t>
            </a:r>
            <a:r>
              <a:rPr lang="hu-HU" dirty="0"/>
              <a:t>A dia ismerteti az elszámoltathatóság alapelvének fő szempontjait, továbbá áttekintést nyújt az elszámoltathatóság elvének kialakulásáról, és más dokumentumokban való megjelenéséről.</a:t>
            </a:r>
            <a:endParaRPr lang="hu-HU" b="1"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Az előadás legyen közérthető és szemléletes, tartalmazzon változatos és egyszerű példákat! Javasoljuk további ábrák és képek hozzáadását.</a:t>
            </a:r>
          </a:p>
          <a:p>
            <a:pPr algn="just"/>
            <a:r>
              <a:rPr lang="hu-HU" b="1" dirty="0"/>
              <a:t>Időterv </a:t>
            </a:r>
            <a:r>
              <a:rPr lang="hu-HU" sz="1200" b="1" kern="1200" dirty="0">
                <a:solidFill>
                  <a:schemeClr val="tx1"/>
                </a:solidFill>
                <a:effectLst/>
                <a:latin typeface="+mn-lt"/>
                <a:ea typeface="+mn-ea"/>
                <a:cs typeface="+mn-cs"/>
              </a:rPr>
              <a:t>(fontosság):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24. cikk</a:t>
            </a:r>
            <a:r>
              <a:rPr lang="hu-HU" sz="1200" kern="1200" baseline="0" dirty="0">
                <a:solidFill>
                  <a:schemeClr val="tx1"/>
                </a:solidFill>
                <a:effectLst/>
                <a:latin typeface="+mn-lt"/>
                <a:ea typeface="+mn-ea"/>
                <a:cs typeface="+mn-cs"/>
              </a:rPr>
              <a:t> </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dirty="0"/>
          </a:p>
          <a:p>
            <a:pPr marL="171450" indent="-171450" algn="just">
              <a:buFont typeface="Arial" panose="020B0604020202020204" pitchFamily="34" charset="0"/>
              <a:buChar char="•"/>
            </a:pPr>
            <a:r>
              <a:rPr lang="hu-HU" sz="1200" kern="1200" dirty="0">
                <a:solidFill>
                  <a:schemeClr val="tx1"/>
                </a:solidFill>
                <a:effectLst/>
                <a:latin typeface="+mn-lt"/>
                <a:ea typeface="+mn-ea"/>
                <a:cs typeface="+mn-cs"/>
              </a:rPr>
              <a:t>Gazdasági Együttműködési és Fejlesztési Szervezet (OECD) 2013-as adatvédelmi iránymutatása</a:t>
            </a:r>
          </a:p>
          <a:p>
            <a:pPr marL="628650" lvl="1" indent="-171450" algn="just">
              <a:buFontTx/>
              <a:buChar char="-"/>
            </a:pPr>
            <a:r>
              <a:rPr lang="hu-HU" kern="1200" dirty="0">
                <a:solidFill>
                  <a:schemeClr val="tx1"/>
                </a:solidFill>
                <a:effectLst/>
                <a:latin typeface="+mn-lt"/>
                <a:ea typeface="+mn-ea"/>
                <a:cs typeface="+mn-cs"/>
              </a:rPr>
              <a:t>elszámoltathatóság elve: 14. az adatkezelőnek elszámoltathatónak kell lennie azon intézkedések betartásáért, amelyek érvényre juttatják a fenti elveket.</a:t>
            </a:r>
          </a:p>
          <a:p>
            <a:pPr marL="171450" indent="-171450" algn="just">
              <a:buFont typeface="Arial" panose="020B0604020202020204" pitchFamily="34" charset="0"/>
              <a:buChar char="•"/>
            </a:pPr>
            <a:r>
              <a:rPr lang="hu-HU" noProof="0" dirty="0"/>
              <a:t>A 29. cikk szerinti munkacsoport 3/2010. számú véleménye az elszámoltathatóság elvéről</a:t>
            </a:r>
            <a:r>
              <a:rPr lang="hu-HU" baseline="0" noProof="0" dirty="0"/>
              <a:t> </a:t>
            </a:r>
            <a:r>
              <a:rPr lang="hu-HU" noProof="0" dirty="0"/>
              <a:t>(WP 173)</a:t>
            </a:r>
          </a:p>
          <a:p>
            <a:pPr algn="just"/>
            <a:endParaRPr lang="hu-HU" noProof="0" dirty="0"/>
          </a:p>
          <a:p>
            <a:pPr algn="just"/>
            <a:r>
              <a:rPr lang="hu-HU" b="1" dirty="0"/>
              <a:t>Megjegyzések: </a:t>
            </a:r>
            <a:r>
              <a:rPr lang="hu-HU" noProof="0" dirty="0"/>
              <a:t>[az elszámoltathatósági elv megköveteli] az adatkezelők számára, hogy az irányelvben foglalt elvek és kötelezettségek végrehajtása érdekében megfelelő és hatékony intézkedéseket léptessenek életbe, és ezt felhívásra bizonyítani is tudják</a:t>
            </a:r>
          </a:p>
          <a:p>
            <a:pPr algn="just"/>
            <a:endParaRPr lang="hu-HU" dirty="0"/>
          </a:p>
          <a:p>
            <a:pPr algn="just"/>
            <a:endParaRPr lang="hu-HU" dirty="0"/>
          </a:p>
        </p:txBody>
      </p:sp>
      <p:sp>
        <p:nvSpPr>
          <p:cNvPr id="4" name="Slide Number Placeholder 3"/>
          <p:cNvSpPr>
            <a:spLocks noGrp="1"/>
          </p:cNvSpPr>
          <p:nvPr>
            <p:ph type="sldNum" sz="quarter" idx="5"/>
          </p:nvPr>
        </p:nvSpPr>
        <p:spPr/>
        <p:txBody>
          <a:bodyPr/>
          <a:lstStyle/>
          <a:p>
            <a:fld id="{B7AF9503-90CD-6B4B-8D62-03EFC1C5493F}" type="slidenum">
              <a:rPr lang="en-US" smtClean="0"/>
              <a:t>24</a:t>
            </a:fld>
            <a:endParaRPr lang="en-US" dirty="0"/>
          </a:p>
        </p:txBody>
      </p:sp>
    </p:spTree>
    <p:extLst>
      <p:ext uri="{BB962C8B-B14F-4D97-AF65-F5344CB8AC3E}">
        <p14:creationId xmlns:p14="http://schemas.microsoft.com/office/powerpoint/2010/main" val="32225487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 </a:t>
            </a:r>
            <a:r>
              <a:rPr lang="hu-HU" dirty="0"/>
              <a:t>A dia ismerteti az elszámoltathatóság alapelvének fő szempontjait, továbbá áttekintést nyújt az elszámoltathatóság elvének kialakulásáról, és más dokumentumokban való megjelenéséről.</a:t>
            </a:r>
            <a:endParaRPr lang="hu-HU" b="1"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Az előadás legyen közérthető és szemléletes, tartalmazzon változatos és egyszerű példákat! Javasoljuk további ábrák és képek hozzáadását.</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bírák és</a:t>
            </a:r>
            <a:r>
              <a:rPr lang="hu-HU" sz="1200" kern="1200" baseline="0" dirty="0">
                <a:solidFill>
                  <a:schemeClr val="tx1"/>
                </a:solidFill>
                <a:effectLst/>
                <a:latin typeface="+mn-lt"/>
                <a:ea typeface="+mn-ea"/>
                <a:cs typeface="+mn-cs"/>
              </a:rPr>
              <a:t> jogászok</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24. cikk</a:t>
            </a:r>
            <a:r>
              <a:rPr lang="hu-HU" sz="1200" kern="1200" baseline="0" dirty="0">
                <a:solidFill>
                  <a:schemeClr val="tx1"/>
                </a:solidFill>
                <a:effectLst/>
                <a:latin typeface="+mn-lt"/>
                <a:ea typeface="+mn-ea"/>
                <a:cs typeface="+mn-cs"/>
              </a:rPr>
              <a:t> </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r>
              <a:rPr lang="hu-HU" b="0" dirty="0"/>
              <a:t>Hijmans </a:t>
            </a:r>
            <a:r>
              <a:rPr lang="hu-HU" b="0" dirty="0" err="1"/>
              <a:t>Hielke</a:t>
            </a:r>
            <a:r>
              <a:rPr lang="hu-HU" b="0" dirty="0"/>
              <a:t>: „</a:t>
            </a:r>
            <a:r>
              <a:rPr lang="hu-HU" dirty="0"/>
              <a:t>Az adatvédelem alapelve: Szükséges a </a:t>
            </a:r>
            <a:r>
              <a:rPr lang="hu-HU" dirty="0" err="1"/>
              <a:t>renováció</a:t>
            </a:r>
            <a:r>
              <a:rPr lang="hu-HU" dirty="0"/>
              <a:t>?” , előadás a Nemzetközi Adatvédelmi Konferencián, Budapest, 2011</a:t>
            </a:r>
          </a:p>
        </p:txBody>
      </p:sp>
      <p:sp>
        <p:nvSpPr>
          <p:cNvPr id="4" name="Dia számának helye 3"/>
          <p:cNvSpPr>
            <a:spLocks noGrp="1"/>
          </p:cNvSpPr>
          <p:nvPr>
            <p:ph type="sldNum" sz="quarter" idx="5"/>
          </p:nvPr>
        </p:nvSpPr>
        <p:spPr/>
        <p:txBody>
          <a:bodyPr/>
          <a:lstStyle/>
          <a:p>
            <a:fld id="{B7AF9503-90CD-6B4B-8D62-03EFC1C5493F}" type="slidenum">
              <a:rPr lang="en-US" smtClean="0"/>
              <a:t>25</a:t>
            </a:fld>
            <a:endParaRPr lang="en-US"/>
          </a:p>
        </p:txBody>
      </p:sp>
    </p:spTree>
    <p:extLst>
      <p:ext uri="{BB962C8B-B14F-4D97-AF65-F5344CB8AC3E}">
        <p14:creationId xmlns:p14="http://schemas.microsoft.com/office/powerpoint/2010/main" val="11288037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 </a:t>
            </a:r>
            <a:r>
              <a:rPr lang="hu-HU" dirty="0"/>
              <a:t>A dia ismerteti az elszámoltathatóság alapelvének fő szempontjait, és GDPR-ban elfoglalt helyét.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Az előadás legyen közérthető és szemléletes, tartalmazzon változatos és egyszerű példákat! Javasoljuk további ábrák és képek hozzáadását.</a:t>
            </a:r>
          </a:p>
          <a:p>
            <a:pPr algn="just"/>
            <a:r>
              <a:rPr lang="hu-HU" b="1" dirty="0"/>
              <a:t>Időterv </a:t>
            </a:r>
            <a:r>
              <a:rPr lang="hu-HU" sz="1200" b="1" kern="1200" dirty="0">
                <a:solidFill>
                  <a:schemeClr val="tx1"/>
                </a:solidFill>
                <a:effectLst/>
                <a:latin typeface="+mn-lt"/>
                <a:ea typeface="+mn-ea"/>
                <a:cs typeface="+mn-cs"/>
              </a:rPr>
              <a:t>(fontosság):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24.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marL="171450" indent="-171450" algn="just">
              <a:buFont typeface="Arial" panose="020B0604020202020204" pitchFamily="34" charset="0"/>
              <a:buChar char="•"/>
            </a:pPr>
            <a:r>
              <a:rPr lang="hu-HU" sz="1200" kern="1200" dirty="0">
                <a:solidFill>
                  <a:schemeClr val="tx1"/>
                </a:solidFill>
                <a:effectLst/>
                <a:latin typeface="+mn-lt"/>
                <a:ea typeface="+mn-ea"/>
                <a:cs typeface="+mn-cs"/>
              </a:rPr>
              <a:t>Gazdasági Együttműködési és Fejlesztési Szervezet (OECD) 2013-as adatvédelmi iránymutatása </a:t>
            </a:r>
          </a:p>
          <a:p>
            <a:pPr algn="just"/>
            <a:r>
              <a:rPr lang="hu-HU" sz="1200" kern="1200" dirty="0">
                <a:solidFill>
                  <a:schemeClr val="tx1"/>
                </a:solidFill>
                <a:effectLst/>
                <a:latin typeface="+mn-lt"/>
                <a:ea typeface="+mn-ea"/>
                <a:cs typeface="+mn-cs"/>
              </a:rPr>
              <a:t>	- elszámoltathatóság elve: 14. az adatkezelőnek elszámoltathatónak kell lennie azon </a:t>
            </a:r>
            <a:r>
              <a:rPr lang="hu-HU" sz="1200" kern="1200" noProof="0" dirty="0">
                <a:solidFill>
                  <a:schemeClr val="tx1"/>
                </a:solidFill>
                <a:effectLst/>
                <a:latin typeface="+mn-lt"/>
                <a:ea typeface="+mn-ea"/>
                <a:cs typeface="+mn-cs"/>
              </a:rPr>
              <a:t>intézkedések betartásáért, amelyek érvényre juttatják a fenti elveket.</a:t>
            </a:r>
          </a:p>
          <a:p>
            <a:pPr marL="171450" indent="-171450" algn="just">
              <a:buFont typeface="Arial" panose="020B0604020202020204" pitchFamily="34" charset="0"/>
              <a:buChar char="•"/>
            </a:pPr>
            <a:r>
              <a:rPr lang="hu-HU" noProof="0" dirty="0"/>
              <a:t>A 29. cikk szerinti munkacsoport 3/2010. számú véleménye az elszámoltathatóság elvéről</a:t>
            </a:r>
            <a:r>
              <a:rPr lang="hu-HU" baseline="0" noProof="0" dirty="0"/>
              <a:t> </a:t>
            </a:r>
            <a:r>
              <a:rPr lang="hu-HU" noProof="0" dirty="0"/>
              <a:t>(WP 173)</a:t>
            </a:r>
          </a:p>
          <a:p>
            <a:pPr algn="just"/>
            <a:endParaRPr lang="hu-HU" dirty="0"/>
          </a:p>
        </p:txBody>
      </p:sp>
      <p:sp>
        <p:nvSpPr>
          <p:cNvPr id="4" name="Dia számának helye 3"/>
          <p:cNvSpPr>
            <a:spLocks noGrp="1"/>
          </p:cNvSpPr>
          <p:nvPr>
            <p:ph type="sldNum" sz="quarter" idx="5"/>
          </p:nvPr>
        </p:nvSpPr>
        <p:spPr/>
        <p:txBody>
          <a:bodyPr/>
          <a:lstStyle/>
          <a:p>
            <a:fld id="{B7AF9503-90CD-6B4B-8D62-03EFC1C5493F}" type="slidenum">
              <a:rPr lang="en-US" smtClean="0"/>
              <a:t>26</a:t>
            </a:fld>
            <a:endParaRPr lang="en-US"/>
          </a:p>
        </p:txBody>
      </p:sp>
    </p:spTree>
    <p:extLst>
      <p:ext uri="{BB962C8B-B14F-4D97-AF65-F5344CB8AC3E}">
        <p14:creationId xmlns:p14="http://schemas.microsoft.com/office/powerpoint/2010/main" val="410439150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9825" y="330200"/>
            <a:ext cx="4608513" cy="2592388"/>
          </a:xfrm>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 </a:t>
            </a:r>
            <a:r>
              <a:rPr lang="hu-HU" dirty="0"/>
              <a:t>A dia ismerteti az elszámoltathatóság alapelvének fő szempontjait, és GDPR-ban elfoglalt helyét.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Az előadás legyen közérthető és szemléletes, tartalmazzon változatos és egyszerű példákat! Javasoljuk további ábrák és képek hozzáadását.</a:t>
            </a:r>
          </a:p>
          <a:p>
            <a:pPr algn="just"/>
            <a:r>
              <a:rPr lang="hu-HU" b="1" dirty="0"/>
              <a:t>Időterv (fontosság): </a:t>
            </a:r>
            <a:r>
              <a:rPr lang="hu-HU" dirty="0"/>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24.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r>
              <a:rPr lang="hu-HU" sz="1200" kern="1200" noProof="0" dirty="0">
                <a:solidFill>
                  <a:schemeClr val="tx1"/>
                </a:solidFill>
                <a:effectLst/>
                <a:latin typeface="+mn-lt"/>
                <a:ea typeface="+mn-ea"/>
                <a:cs typeface="+mn-cs"/>
              </a:rPr>
              <a:t>Gazdasági Együttműködési és Fejlesztési Szervezet (OECD) 2013-as adatvédelmi iránymutatása - elszámoltathatóság elve: 14. az adatkezelőnek elszámoltathatónak kell lennie azon intézkedések betartásáért, amelyek érvényre juttatják a fenti elveket.</a:t>
            </a:r>
          </a:p>
          <a:p>
            <a:pPr algn="just"/>
            <a:r>
              <a:rPr lang="hu-HU" noProof="0" dirty="0"/>
              <a:t>A 29. cikk szerinti munkacsoport 3/2010. számú véleménye az elszámoltathatóság elvéről</a:t>
            </a:r>
            <a:r>
              <a:rPr lang="hu-HU" baseline="0" noProof="0" dirty="0"/>
              <a:t> </a:t>
            </a:r>
            <a:r>
              <a:rPr lang="hu-HU" noProof="0" dirty="0"/>
              <a:t>(WP 173)</a:t>
            </a:r>
          </a:p>
          <a:p>
            <a:pPr algn="just"/>
            <a:endParaRPr lang="en-CA" dirty="0"/>
          </a:p>
        </p:txBody>
      </p:sp>
      <p:sp>
        <p:nvSpPr>
          <p:cNvPr id="4" name="Slide Number Placeholder 3"/>
          <p:cNvSpPr>
            <a:spLocks noGrp="1"/>
          </p:cNvSpPr>
          <p:nvPr>
            <p:ph type="sldNum" sz="quarter" idx="10"/>
          </p:nvPr>
        </p:nvSpPr>
        <p:spPr/>
        <p:txBody>
          <a:bodyPr/>
          <a:lstStyle/>
          <a:p>
            <a:fld id="{4A5F7076-684B-481A-AFB9-C84ADE227AE1}" type="slidenum">
              <a:rPr lang="en-CA" smtClean="0"/>
              <a:pPr/>
              <a:t>27</a:t>
            </a:fld>
            <a:endParaRPr lang="en-CA" dirty="0"/>
          </a:p>
        </p:txBody>
      </p:sp>
    </p:spTree>
    <p:extLst>
      <p:ext uri="{BB962C8B-B14F-4D97-AF65-F5344CB8AC3E}">
        <p14:creationId xmlns:p14="http://schemas.microsoft.com/office/powerpoint/2010/main" val="11517639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a:xfrm>
            <a:off x="685800" y="4400549"/>
            <a:ext cx="5486400" cy="4284663"/>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 </a:t>
            </a:r>
            <a:r>
              <a:rPr lang="hu-HU" dirty="0"/>
              <a:t>A dia ismerteti az elszámoltathatóság alapelvének fő szempontjait, és GDPR-ban elfoglalt helyét.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Az előadás legyen közérthető és szemléletes, tartalmazzon változatos és egyszerű példákat! Javasoljuk további ábrák és képek hozzáadását.</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bírák és jogászok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24.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marL="171450" indent="-171450" algn="just">
              <a:buFont typeface="Arial" panose="020B0604020202020204" pitchFamily="34" charset="0"/>
              <a:buChar char="•"/>
            </a:pPr>
            <a:r>
              <a:rPr lang="hu-HU" sz="1200" kern="1200" dirty="0">
                <a:solidFill>
                  <a:schemeClr val="tx1"/>
                </a:solidFill>
                <a:effectLst/>
                <a:latin typeface="+mn-lt"/>
                <a:ea typeface="+mn-ea"/>
                <a:cs typeface="+mn-cs"/>
              </a:rPr>
              <a:t>Gazdasági Együttműködési és Fejlesztési Szervezet (OECD) 2013-as adatvédelmi iránymutatása </a:t>
            </a:r>
          </a:p>
          <a:p>
            <a:pPr lvl="1" algn="just"/>
            <a:r>
              <a:rPr lang="hu-HU" kern="1200" dirty="0">
                <a:solidFill>
                  <a:schemeClr val="tx1"/>
                </a:solidFill>
                <a:effectLst/>
                <a:latin typeface="+mn-lt"/>
                <a:ea typeface="+mn-ea"/>
                <a:cs typeface="+mn-cs"/>
              </a:rPr>
              <a:t>- elszámoltathatóság elve: 14. az adatkezelőnek elszámoltathatónak kell lennie azon intézkedések betartásáért, amelyek érvényre juttatják a fenti elveket.</a:t>
            </a:r>
          </a:p>
          <a:p>
            <a:pPr marL="171450" indent="-171450" algn="just">
              <a:buFont typeface="Arial" panose="020B0604020202020204" pitchFamily="34" charset="0"/>
              <a:buChar char="•"/>
            </a:pPr>
            <a:r>
              <a:rPr lang="hu-HU" dirty="0"/>
              <a:t>A 29. cikk szerinti munkacsoport 3/2010. számú véleménye az elszámoltathatóság elvéről</a:t>
            </a:r>
            <a:r>
              <a:rPr lang="hu-HU" baseline="0" dirty="0"/>
              <a:t> </a:t>
            </a:r>
            <a:r>
              <a:rPr lang="hu-HU" dirty="0"/>
              <a:t>(WP 173)</a:t>
            </a:r>
          </a:p>
          <a:p>
            <a:pPr algn="just"/>
            <a:endParaRPr lang="hu-HU"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r>
              <a:rPr lang="hu-HU" dirty="0"/>
              <a:t>Ennél a diánál ismertetheti a résztvevőkkel, hogy a GDPR új alapelvei milyen kapcsolatban állnak egymással, különös tekintettel arra, hogy az alapértelmezett és a beépített adatvédelem hogyan segíti elő az elszámoltathatóságot, továbbá hogyan lehet ezeket a kockázatalapú megközelítés keretében értékelni.</a:t>
            </a:r>
          </a:p>
          <a:p>
            <a:pPr algn="just"/>
            <a:endParaRPr lang="hu-HU" dirty="0"/>
          </a:p>
        </p:txBody>
      </p:sp>
      <p:sp>
        <p:nvSpPr>
          <p:cNvPr id="4" name="Dia számának helye 3"/>
          <p:cNvSpPr>
            <a:spLocks noGrp="1"/>
          </p:cNvSpPr>
          <p:nvPr>
            <p:ph type="sldNum" sz="quarter" idx="5"/>
          </p:nvPr>
        </p:nvSpPr>
        <p:spPr/>
        <p:txBody>
          <a:bodyPr/>
          <a:lstStyle/>
          <a:p>
            <a:fld id="{B7AF9503-90CD-6B4B-8D62-03EFC1C5493F}" type="slidenum">
              <a:rPr lang="en-US" smtClean="0"/>
              <a:t>28</a:t>
            </a:fld>
            <a:endParaRPr lang="en-US"/>
          </a:p>
        </p:txBody>
      </p:sp>
    </p:spTree>
    <p:extLst>
      <p:ext uri="{BB962C8B-B14F-4D97-AF65-F5344CB8AC3E}">
        <p14:creationId xmlns:p14="http://schemas.microsoft.com/office/powerpoint/2010/main" val="9928139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9825" y="330200"/>
            <a:ext cx="4608513" cy="2592388"/>
          </a:xfrm>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 </a:t>
            </a:r>
            <a:r>
              <a:rPr lang="hu-HU" dirty="0"/>
              <a:t>A dia ismerteti az elszámoltathatóság alapelvének fő szempontjait, és GDPR-ban elfoglalt helyét.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Az előadás legyen közérthető és szemléletes, tartalmazzon változatos és egyszerű példákat! Javasoljuk további ábrák és képek hozzáadását.</a:t>
            </a:r>
          </a:p>
          <a:p>
            <a:pPr algn="just"/>
            <a:r>
              <a:rPr lang="hu-HU" b="1" dirty="0"/>
              <a:t>Időterv (fontosság): </a:t>
            </a:r>
            <a:r>
              <a:rPr lang="hu-HU" dirty="0"/>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24</a:t>
            </a:r>
            <a:r>
              <a:rPr lang="hu-HU" sz="1200" kern="1200" dirty="0">
                <a:solidFill>
                  <a:schemeClr val="tx1"/>
                </a:solidFill>
                <a:effectLst/>
                <a:latin typeface="+mn-lt"/>
                <a:ea typeface="+mn-ea"/>
                <a:cs typeface="+mn-cs"/>
              </a:rPr>
              <a:t>.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marL="171450" indent="-171450" algn="just">
              <a:buFont typeface="Arial" panose="020B0604020202020204" pitchFamily="34" charset="0"/>
              <a:buChar char="•"/>
            </a:pPr>
            <a:r>
              <a:rPr lang="hu-HU" sz="1200" kern="1200" dirty="0">
                <a:solidFill>
                  <a:schemeClr val="tx1"/>
                </a:solidFill>
                <a:effectLst/>
                <a:latin typeface="+mn-lt"/>
                <a:ea typeface="+mn-ea"/>
                <a:cs typeface="+mn-cs"/>
              </a:rPr>
              <a:t>Gazdasági </a:t>
            </a:r>
            <a:r>
              <a:rPr lang="hu-HU" sz="1200" kern="1200" noProof="0" dirty="0">
                <a:solidFill>
                  <a:schemeClr val="tx1"/>
                </a:solidFill>
                <a:effectLst/>
                <a:latin typeface="+mn-lt"/>
                <a:ea typeface="+mn-ea"/>
                <a:cs typeface="+mn-cs"/>
              </a:rPr>
              <a:t>Együttműködési és Fejlesztési Szervezet (OECD) 2013-as adatvédelmi iránymutatása </a:t>
            </a:r>
          </a:p>
          <a:p>
            <a:pPr lvl="1" algn="just"/>
            <a:r>
              <a:rPr lang="hu-HU" kern="1200" noProof="0" dirty="0">
                <a:solidFill>
                  <a:schemeClr val="tx1"/>
                </a:solidFill>
                <a:effectLst/>
                <a:latin typeface="+mn-lt"/>
                <a:ea typeface="+mn-ea"/>
                <a:cs typeface="+mn-cs"/>
              </a:rPr>
              <a:t>- elszámoltathatóság elve: 14. az adatkezelőnek elszámoltathatónak kell lennie azon intézkedések betartásáért, amelyek érvényre juttatják a fenti elveket.</a:t>
            </a:r>
          </a:p>
          <a:p>
            <a:pPr marL="171450" indent="-171450" algn="just">
              <a:buFont typeface="Arial" panose="020B0604020202020204" pitchFamily="34" charset="0"/>
              <a:buChar char="•"/>
            </a:pPr>
            <a:r>
              <a:rPr lang="hu-HU" noProof="0" dirty="0"/>
              <a:t>A 29. cikk szerinti munkacsoport 3/2010. számú véleménye az elszámoltathatóság elvéről</a:t>
            </a:r>
            <a:r>
              <a:rPr lang="hu-HU" baseline="0" noProof="0" dirty="0"/>
              <a:t> </a:t>
            </a:r>
            <a:r>
              <a:rPr lang="hu-HU" noProof="0" dirty="0"/>
              <a:t>(WP 173)</a:t>
            </a:r>
          </a:p>
        </p:txBody>
      </p:sp>
      <p:sp>
        <p:nvSpPr>
          <p:cNvPr id="4" name="Slide Number Placeholder 3"/>
          <p:cNvSpPr>
            <a:spLocks noGrp="1"/>
          </p:cNvSpPr>
          <p:nvPr>
            <p:ph type="sldNum" sz="quarter" idx="10"/>
          </p:nvPr>
        </p:nvSpPr>
        <p:spPr/>
        <p:txBody>
          <a:bodyPr/>
          <a:lstStyle/>
          <a:p>
            <a:fld id="{4A5F7076-684B-481A-AFB9-C84ADE227AE1}" type="slidenum">
              <a:rPr lang="en-CA" smtClean="0"/>
              <a:pPr/>
              <a:t>29</a:t>
            </a:fld>
            <a:endParaRPr lang="en-CA" dirty="0"/>
          </a:p>
        </p:txBody>
      </p:sp>
    </p:spTree>
    <p:extLst>
      <p:ext uri="{BB962C8B-B14F-4D97-AF65-F5344CB8AC3E}">
        <p14:creationId xmlns:p14="http://schemas.microsoft.com/office/powerpoint/2010/main" val="7322496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AE1ED8-A20A-47BF-AD6C-9B601BC3AB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29577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9825" y="330200"/>
            <a:ext cx="4608513" cy="2592388"/>
          </a:xfrm>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 </a:t>
            </a:r>
            <a:r>
              <a:rPr lang="hu-HU" dirty="0"/>
              <a:t>A dia ismerteti az elszámoltathatóság alapelvének fő szempontjait, és GDPR-ban elfoglalt helyét.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Az előadás legyen közérthető és szemléletes, tartalmazzon változatos és egyszerű példákat! Javasoljuk további ábrák és képek hozzáadását.</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24.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noProof="0" dirty="0">
                <a:solidFill>
                  <a:schemeClr val="tx1"/>
                </a:solidFill>
                <a:effectLst/>
                <a:latin typeface="+mn-lt"/>
                <a:ea typeface="+mn-ea"/>
                <a:cs typeface="+mn-cs"/>
              </a:rPr>
              <a:t>További olvasmányok:</a:t>
            </a:r>
            <a:endParaRPr lang="hu-HU" sz="1200" kern="1200" noProof="0" dirty="0">
              <a:solidFill>
                <a:schemeClr val="tx1"/>
              </a:solidFill>
              <a:effectLst/>
              <a:latin typeface="+mn-lt"/>
              <a:ea typeface="+mn-ea"/>
              <a:cs typeface="+mn-cs"/>
            </a:endParaRPr>
          </a:p>
          <a:p>
            <a:pPr marL="171450" indent="-171450" algn="just">
              <a:buFont typeface="Arial" panose="020B0604020202020204" pitchFamily="34" charset="0"/>
              <a:buChar char="•"/>
            </a:pPr>
            <a:r>
              <a:rPr lang="hu-HU" dirty="0"/>
              <a:t>Gazdasági Együttműködési és Fejlesztési Szervezet (OECD) 2013-as adatvédelmi iránymutatása </a:t>
            </a:r>
          </a:p>
          <a:p>
            <a:pPr lvl="1" algn="just"/>
            <a:r>
              <a:rPr lang="hu-HU" dirty="0"/>
              <a:t>- elszámoltathatóság elve: 14. az adatkezelőnek elszámoltathatónak kell lennie azon intézkedések betartásáért, amelyek érvényre juttatják a fenti elveket.</a:t>
            </a:r>
          </a:p>
          <a:p>
            <a:pPr marL="171450" indent="-171450" algn="just">
              <a:buFont typeface="Arial" panose="020B0604020202020204" pitchFamily="34" charset="0"/>
              <a:buChar char="•"/>
            </a:pPr>
            <a:r>
              <a:rPr lang="hu-HU" dirty="0"/>
              <a:t>A 29. cikk szerinti munkacsoport 3/2010. számú véleménye az elszámoltathatóság elvéről (WP 173)</a:t>
            </a:r>
          </a:p>
        </p:txBody>
      </p:sp>
      <p:sp>
        <p:nvSpPr>
          <p:cNvPr id="4" name="Slide Number Placeholder 3"/>
          <p:cNvSpPr>
            <a:spLocks noGrp="1"/>
          </p:cNvSpPr>
          <p:nvPr>
            <p:ph type="sldNum" sz="quarter" idx="10"/>
          </p:nvPr>
        </p:nvSpPr>
        <p:spPr/>
        <p:txBody>
          <a:bodyPr/>
          <a:lstStyle/>
          <a:p>
            <a:fld id="{4A5F7076-684B-481A-AFB9-C84ADE227AE1}" type="slidenum">
              <a:rPr lang="en-CA" smtClean="0"/>
              <a:pPr/>
              <a:t>30</a:t>
            </a:fld>
            <a:endParaRPr lang="en-CA" dirty="0"/>
          </a:p>
        </p:txBody>
      </p:sp>
    </p:spTree>
    <p:extLst>
      <p:ext uri="{BB962C8B-B14F-4D97-AF65-F5344CB8AC3E}">
        <p14:creationId xmlns:p14="http://schemas.microsoft.com/office/powerpoint/2010/main" val="29245870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a:xfrm>
            <a:off x="685800" y="4400549"/>
            <a:ext cx="5486400" cy="11838314"/>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 </a:t>
            </a:r>
            <a:r>
              <a:rPr lang="hu-HU" dirty="0"/>
              <a:t>A dia ismerteti az elszámoltathatóság alapelvének fő szempontjait, és GDPR-ban elfoglalt helyét.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Az előadás legyen közérthető és szemléletes, tartalmazzon változatos és egyszerű példákat! Javasoljuk további ábrák és képek hozzáadását.</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24</a:t>
            </a:r>
            <a:r>
              <a:rPr lang="hu-HU" sz="1200" kern="1200" dirty="0">
                <a:solidFill>
                  <a:schemeClr val="tx1"/>
                </a:solidFill>
                <a:effectLst/>
                <a:latin typeface="+mn-lt"/>
                <a:ea typeface="+mn-ea"/>
                <a:cs typeface="+mn-cs"/>
              </a:rPr>
              <a:t>.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marL="171450" indent="-171450" algn="just">
              <a:buFont typeface="Arial" panose="020B0604020202020204" pitchFamily="34" charset="0"/>
              <a:buChar char="•"/>
            </a:pPr>
            <a:r>
              <a:rPr lang="hu-HU" dirty="0"/>
              <a:t>Gazdasági Együttműködési és Fejlesztési Szervezet (OECD) 2013-as adatvédelmi iránymutatása </a:t>
            </a:r>
          </a:p>
          <a:p>
            <a:pPr lvl="1" algn="just"/>
            <a:r>
              <a:rPr lang="hu-HU" dirty="0"/>
              <a:t>- elszámoltathatóság elve: 14. az adatkezelőnek elszámoltathatónak kell lennie azon intézkedések betartásáért, amelyek érvényre juttatják a fenti elveket.</a:t>
            </a:r>
          </a:p>
          <a:p>
            <a:pPr marL="171450" indent="-171450" algn="just">
              <a:buFont typeface="Arial" panose="020B0604020202020204" pitchFamily="34" charset="0"/>
              <a:buChar char="•"/>
            </a:pPr>
            <a:r>
              <a:rPr lang="hu-HU" dirty="0"/>
              <a:t>A 29. cikk szerinti munkacsoport 3/2010. számú véleménye az elszámoltathatóság elvéről (WP 173)</a:t>
            </a:r>
          </a:p>
          <a:p>
            <a:pPr marL="171450" indent="-171450" algn="just">
              <a:buFont typeface="Arial" panose="020B0604020202020204" pitchFamily="34" charset="0"/>
              <a:buChar char="•"/>
            </a:pPr>
            <a:endParaRPr lang="hu-HU" sz="1200" b="1"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r>
              <a:rPr lang="hu-HU" u="sng" dirty="0">
                <a:latin typeface="Calibri" panose="020F0502020204030204" pitchFamily="34" charset="0"/>
                <a:ea typeface="Calibri" panose="020F0502020204030204" pitchFamily="34" charset="0"/>
              </a:rPr>
              <a:t>Adatvédelmi incidens esetén alkalmazandó cselekvési terv biztosítása:</a:t>
            </a:r>
            <a:endParaRPr lang="hu-HU" u="sng" dirty="0"/>
          </a:p>
          <a:p>
            <a:pPr marL="171450" indent="-171450" algn="just">
              <a:buFont typeface="Arial" panose="020B0604020202020204" pitchFamily="34" charset="0"/>
              <a:buChar char="•"/>
            </a:pPr>
            <a:r>
              <a:rPr lang="hu-HU" dirty="0"/>
              <a:t>az adatfeldolgozó az adatvédelmi incidenst az arról való tudomásszerzését követően indokolatlan késedelem nélkül bejelenti az adatkezelőnek.</a:t>
            </a:r>
          </a:p>
          <a:p>
            <a:pPr marL="171450" indent="-171450" algn="just">
              <a:buFont typeface="Arial" panose="020B0604020202020204" pitchFamily="34" charset="0"/>
              <a:buChar char="•"/>
            </a:pPr>
            <a:r>
              <a:rPr lang="hu-HU" dirty="0">
                <a:solidFill>
                  <a:schemeClr val="tx1"/>
                </a:solidFill>
              </a:rPr>
              <a:t>cselekvési terv</a:t>
            </a:r>
            <a:r>
              <a:rPr lang="hu-HU" baseline="0" dirty="0">
                <a:solidFill>
                  <a:schemeClr val="tx1"/>
                </a:solidFill>
              </a:rPr>
              <a:t> biztosítása</a:t>
            </a:r>
            <a:endParaRPr lang="hu-HU" dirty="0">
              <a:solidFill>
                <a:schemeClr val="tx1"/>
              </a:solidFill>
            </a:endParaRPr>
          </a:p>
          <a:p>
            <a:pPr marL="171450" indent="-171450" algn="just">
              <a:buFont typeface="Arial" panose="020B0604020202020204" pitchFamily="34" charset="0"/>
              <a:buChar char="•"/>
            </a:pPr>
            <a:r>
              <a:rPr lang="hu-HU" dirty="0">
                <a:solidFill>
                  <a:schemeClr val="tx1"/>
                </a:solidFill>
              </a:rPr>
              <a:t>adatvédelmi incidens kezelésének</a:t>
            </a:r>
            <a:r>
              <a:rPr lang="hu-HU" baseline="0" dirty="0">
                <a:solidFill>
                  <a:schemeClr val="tx1"/>
                </a:solidFill>
              </a:rPr>
              <a:t> módja</a:t>
            </a:r>
          </a:p>
          <a:p>
            <a:pPr marL="171450" indent="-171450" algn="just">
              <a:buFont typeface="Arial" panose="020B0604020202020204" pitchFamily="34" charset="0"/>
              <a:buChar char="•"/>
            </a:pPr>
            <a:r>
              <a:rPr lang="hu-HU" dirty="0">
                <a:solidFill>
                  <a:schemeClr val="tx1"/>
                </a:solidFill>
              </a:rPr>
              <a:t>az incidens kezelésének érdekében tett lépések</a:t>
            </a:r>
            <a:r>
              <a:rPr lang="hu-HU" baseline="0" dirty="0">
                <a:solidFill>
                  <a:schemeClr val="tx1"/>
                </a:solidFill>
              </a:rPr>
              <a:t> listája</a:t>
            </a:r>
          </a:p>
          <a:p>
            <a:pPr marL="171450" indent="-171450" algn="just">
              <a:buFont typeface="Arial" panose="020B0604020202020204" pitchFamily="34" charset="0"/>
              <a:buChar char="•"/>
            </a:pPr>
            <a:r>
              <a:rPr lang="hu-HU" dirty="0">
                <a:solidFill>
                  <a:schemeClr val="tx1"/>
                </a:solidFill>
              </a:rPr>
              <a:t>technológiai</a:t>
            </a:r>
            <a:r>
              <a:rPr lang="hu-HU" baseline="0" dirty="0">
                <a:solidFill>
                  <a:schemeClr val="tx1"/>
                </a:solidFill>
              </a:rPr>
              <a:t> intézkedések</a:t>
            </a:r>
          </a:p>
          <a:p>
            <a:pPr algn="just"/>
            <a:endParaRPr lang="hu-HU" dirty="0">
              <a:solidFill>
                <a:schemeClr val="tx1"/>
              </a:solidFill>
            </a:endParaRPr>
          </a:p>
          <a:p>
            <a:pPr algn="just"/>
            <a:r>
              <a:rPr lang="hu-HU" u="sng" dirty="0"/>
              <a:t>Az (1) bekezdésben említett bejelentésben legalább:</a:t>
            </a:r>
          </a:p>
          <a:p>
            <a:pPr marL="171450" indent="-171450" algn="just">
              <a:buFont typeface="Arial" panose="020B0604020202020204" pitchFamily="34" charset="0"/>
              <a:buChar char="•"/>
            </a:pPr>
            <a:r>
              <a:rPr lang="hu-HU" dirty="0"/>
              <a:t>ismertetni kell az adatvédelmi incidens jellegét, beleértve – ha lehetséges – az érintettek kategóriáit és hozzávetőleges számát, valamint az incidenssel érintett adatok kategóriáit és hozzávetőleges számát;</a:t>
            </a:r>
          </a:p>
          <a:p>
            <a:pPr marL="171450" indent="-171450" algn="just">
              <a:buFont typeface="Arial" panose="020B0604020202020204" pitchFamily="34" charset="0"/>
              <a:buChar char="•"/>
            </a:pPr>
            <a:r>
              <a:rPr lang="hu-HU" dirty="0"/>
              <a:t>közölni kell az adatvédelmi tisztviselő vagy a további tájékoztatást nyújtó egyéb kapcsolattartó nevét és elérhetőségeit;</a:t>
            </a:r>
          </a:p>
          <a:p>
            <a:pPr marL="171450" indent="-171450" algn="just">
              <a:buFont typeface="Arial" panose="020B0604020202020204" pitchFamily="34" charset="0"/>
              <a:buChar char="•"/>
            </a:pPr>
            <a:r>
              <a:rPr lang="hu-HU" dirty="0"/>
              <a:t>ismertetni kell az adatvédelmi incidensből eredő, valószínűsíthető következményeket;</a:t>
            </a:r>
          </a:p>
          <a:p>
            <a:pPr marL="171450" indent="-171450" algn="just">
              <a:buFont typeface="Arial" panose="020B0604020202020204" pitchFamily="34" charset="0"/>
              <a:buChar char="•"/>
            </a:pPr>
            <a:r>
              <a:rPr lang="hu-HU" dirty="0"/>
              <a:t>ismertetni kell az adatkezelő által az adatvédelmi incidens orvoslására tett vagy tervezett intézkedéseket, beleértve adott esetben az adatvédelmi incidensből eredő esetleges hátrányos következmények enyhítését célzó intézkedéseket.</a:t>
            </a:r>
          </a:p>
          <a:p>
            <a:pPr algn="just"/>
            <a:endParaRPr lang="hu-HU" dirty="0"/>
          </a:p>
          <a:p>
            <a:pPr algn="just"/>
            <a:r>
              <a:rPr lang="hu-HU" dirty="0"/>
              <a:t>Ha az adatvédelmi incidens valószínűsíthetően magas kockázattal jár a természetes személyek jogaira és szabadságaira nézve, az adatkezelő indokolatlan késedelem nélkül tájékoztatja az érintettet az adatvédelmi incidensről.</a:t>
            </a:r>
          </a:p>
          <a:p>
            <a:pPr algn="just"/>
            <a:endParaRPr lang="hu-HU" dirty="0"/>
          </a:p>
          <a:p>
            <a:pPr algn="just"/>
            <a:r>
              <a:rPr lang="hu-HU" dirty="0"/>
              <a:t>Az (1) bekezdésben említett, az érintett részére adott tájékoztatásban világosan és közérthetően ismertetni kell az adatvédelmi incidens jellegét, és közölni kell legalább a 33. cikk (3) bekezdésének b), c) és d) pontjában említett információkat és intézkedéseket.</a:t>
            </a:r>
          </a:p>
          <a:p>
            <a:pPr algn="just"/>
            <a:endParaRPr lang="hu-HU" dirty="0"/>
          </a:p>
          <a:p>
            <a:pPr algn="just"/>
            <a:r>
              <a:rPr lang="hu-HU" dirty="0"/>
              <a:t>Az érintettet nem kell az (1) bekezdésben említettek szerint tájékoztatni, ha a következő feltételek bármelyike teljesül:</a:t>
            </a:r>
          </a:p>
          <a:p>
            <a:pPr marL="628650" lvl="1" indent="-171450" algn="just">
              <a:buFont typeface="Arial" panose="020B0604020202020204" pitchFamily="34" charset="0"/>
              <a:buChar char="•"/>
            </a:pPr>
            <a:r>
              <a:rPr lang="hu-HU" dirty="0"/>
              <a:t>az adatkezelő megfelelő technikai és szervezési védelmi intézkedéseket hajtott végre, és ezeket az intézkedéseket az adatvédelmi incidens által érintett adatok tekintetében alkalmazták, különösen azokat az intézkedéseket – mint például a titkosítás alkalmazása –, amelyek a személyes adatokhoz való hozzáférésre fel nem jogosított személyek számára értelmezhetetlenné teszik az adatokat;</a:t>
            </a:r>
          </a:p>
          <a:p>
            <a:pPr marL="628650" lvl="1" indent="-171450" algn="just">
              <a:buFont typeface="Arial" panose="020B0604020202020204" pitchFamily="34" charset="0"/>
              <a:buChar char="•"/>
            </a:pPr>
            <a:r>
              <a:rPr lang="hu-HU" dirty="0"/>
              <a:t>az adatkezelő az adatvédelmi incidenst követően olyan további intézkedéseket tett, amelyek biztosítják, hogy az érintett jogaira és szabadságaira jelentett, az (1) bekezdésben említett magas kockázat a továbbiakban valószínűsíthetően nem valósul meg;</a:t>
            </a:r>
          </a:p>
          <a:p>
            <a:pPr marL="628650" lvl="1" indent="-171450" algn="just">
              <a:buFont typeface="Arial" panose="020B0604020202020204" pitchFamily="34" charset="0"/>
              <a:buChar char="•"/>
            </a:pPr>
            <a:r>
              <a:rPr lang="hu-HU" dirty="0"/>
              <a:t>a tájékoztatás aránytalan erőfeszítést tenne szükségessé. Ilyen esetekben az érintetteket nyilvánosan közzétett információk útján kell tájékoztatni, vagy olyan hasonló intézkedést kell hozni, amely biztosítja az érintettek hasonlóan hatékony tájékoztatását.</a:t>
            </a:r>
          </a:p>
        </p:txBody>
      </p:sp>
      <p:sp>
        <p:nvSpPr>
          <p:cNvPr id="4" name="Dia számának helye 3"/>
          <p:cNvSpPr>
            <a:spLocks noGrp="1"/>
          </p:cNvSpPr>
          <p:nvPr>
            <p:ph type="sldNum" sz="quarter" idx="5"/>
          </p:nvPr>
        </p:nvSpPr>
        <p:spPr/>
        <p:txBody>
          <a:bodyPr/>
          <a:lstStyle/>
          <a:p>
            <a:fld id="{B7AF9503-90CD-6B4B-8D62-03EFC1C5493F}" type="slidenum">
              <a:rPr lang="en-US" smtClean="0"/>
              <a:t>31</a:t>
            </a:fld>
            <a:endParaRPr lang="en-US"/>
          </a:p>
        </p:txBody>
      </p:sp>
    </p:spTree>
    <p:extLst>
      <p:ext uri="{BB962C8B-B14F-4D97-AF65-F5344CB8AC3E}">
        <p14:creationId xmlns:p14="http://schemas.microsoft.com/office/powerpoint/2010/main" val="2431206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algn="just"/>
            <a:r>
              <a:rPr lang="hu-HU" sz="1200" b="1" kern="1200" dirty="0">
                <a:solidFill>
                  <a:schemeClr val="tx1"/>
                </a:solidFill>
                <a:effectLst/>
                <a:latin typeface="+mn-lt"/>
                <a:ea typeface="+mn-ea"/>
                <a:cs typeface="+mn-cs"/>
              </a:rPr>
              <a:t>A dia célja és tárgya: </a:t>
            </a:r>
            <a:r>
              <a:rPr lang="hu-HU" dirty="0"/>
              <a:t>A dia bemutatja az elszámoltathatóság eszközeit a GDPR-ban, és felsorolja azokat a rendelkezéseket, melyeket az elszámoltathatóság alapelvével kapcsolatban figyelembe kell venni.</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Az előadás legyen közérthető és szemléletes, tartalmazzon változatos és egyszerű példákat! Javasoljuk további ábrák és képek hozzáadását.</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adatvédelmi tisztviselők,</a:t>
            </a:r>
            <a:r>
              <a:rPr lang="hu-HU" sz="1200" kern="1200" baseline="0" dirty="0">
                <a:solidFill>
                  <a:schemeClr val="tx1"/>
                </a:solidFill>
                <a:effectLst/>
                <a:latin typeface="+mn-lt"/>
                <a:ea typeface="+mn-ea"/>
                <a:cs typeface="+mn-cs"/>
              </a:rPr>
              <a:t> magánszereplők</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24.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r>
              <a:rPr lang="hu-HU" sz="1200" kern="1200" dirty="0">
                <a:solidFill>
                  <a:schemeClr val="tx1"/>
                </a:solidFill>
                <a:effectLst/>
                <a:latin typeface="+mn-lt"/>
                <a:ea typeface="+mn-ea"/>
                <a:cs typeface="+mn-cs"/>
              </a:rPr>
              <a:t>Gazdasági Együttműködési és Fejlesztési Szervezet (OECD) 2013-as adatvédelmi iránymutatása - elszámoltathatóság elve: 14. az adatkezelőnek elszámoltathatónak kell lennie azon intézkedések betartásáért, amelyek érvényre juttatják a fenti </a:t>
            </a:r>
            <a:r>
              <a:rPr lang="hu-HU" sz="1200" kern="1200" noProof="0" dirty="0">
                <a:solidFill>
                  <a:schemeClr val="tx1"/>
                </a:solidFill>
                <a:effectLst/>
                <a:latin typeface="+mn-lt"/>
                <a:ea typeface="+mn-ea"/>
                <a:cs typeface="+mn-cs"/>
              </a:rPr>
              <a:t>elveket.</a:t>
            </a:r>
          </a:p>
          <a:p>
            <a:pPr algn="just"/>
            <a:r>
              <a:rPr lang="hu-HU" noProof="0" dirty="0"/>
              <a:t>A 29. cikk szerinti munkacsoport 3/2010. számú véleménye az elszámoltathatóság elvéről</a:t>
            </a:r>
            <a:r>
              <a:rPr lang="hu-HU" baseline="0" noProof="0" dirty="0"/>
              <a:t> </a:t>
            </a:r>
            <a:r>
              <a:rPr lang="hu-HU" noProof="0" dirty="0"/>
              <a:t>(WP 173)</a:t>
            </a:r>
          </a:p>
        </p:txBody>
      </p:sp>
      <p:sp>
        <p:nvSpPr>
          <p:cNvPr id="4" name="Dia számának helye 3"/>
          <p:cNvSpPr>
            <a:spLocks noGrp="1"/>
          </p:cNvSpPr>
          <p:nvPr>
            <p:ph type="sldNum" sz="quarter" idx="5"/>
          </p:nvPr>
        </p:nvSpPr>
        <p:spPr/>
        <p:txBody>
          <a:bodyPr/>
          <a:lstStyle/>
          <a:p>
            <a:fld id="{B7AF9503-90CD-6B4B-8D62-03EFC1C5493F}" type="slidenum">
              <a:rPr lang="en-US" smtClean="0"/>
              <a:t>32</a:t>
            </a:fld>
            <a:endParaRPr lang="en-US"/>
          </a:p>
        </p:txBody>
      </p:sp>
    </p:spTree>
    <p:extLst>
      <p:ext uri="{BB962C8B-B14F-4D97-AF65-F5344CB8AC3E}">
        <p14:creationId xmlns:p14="http://schemas.microsoft.com/office/powerpoint/2010/main" val="4283900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algn="just"/>
            <a:r>
              <a:rPr lang="hu-HU" sz="1200" b="1" kern="1200" dirty="0">
                <a:solidFill>
                  <a:schemeClr val="tx1"/>
                </a:solidFill>
                <a:effectLst/>
                <a:latin typeface="+mn-lt"/>
                <a:ea typeface="+mn-ea"/>
                <a:cs typeface="+mn-cs"/>
              </a:rPr>
              <a:t>A dia célja és tárgya: </a:t>
            </a:r>
            <a:r>
              <a:rPr lang="hu-HU" dirty="0"/>
              <a:t>A dia bemutatja az elszámoltathatóság eszközeit a GDPR-ban, és felsorolja azokat a rendelkezéseket, melyeket az elszámoltathatóság alapelvével kapcsolatban figyelembe kell venni.</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Az előadás legyen közérthető és szemléletes, tartalmazzon változatos és egyszerű példákat! Javasoljuk további ábrák és képek hozzáadását.</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adatvédelmi tisztviselők,</a:t>
            </a:r>
            <a:r>
              <a:rPr lang="hu-HU" sz="1200" kern="1200" baseline="0" dirty="0">
                <a:solidFill>
                  <a:schemeClr val="tx1"/>
                </a:solidFill>
                <a:effectLst/>
                <a:latin typeface="+mn-lt"/>
                <a:ea typeface="+mn-ea"/>
                <a:cs typeface="+mn-cs"/>
              </a:rPr>
              <a:t> magánszereplők</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24.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marL="171450" indent="-171450" algn="just">
              <a:buFont typeface="Arial" panose="020B0604020202020204" pitchFamily="34" charset="0"/>
              <a:buChar char="•"/>
            </a:pPr>
            <a:r>
              <a:rPr lang="hu-HU" dirty="0"/>
              <a:t>Gazdasági Együttműködési és Fejlesztési Szervezet (OECD) 2013-as adatvédelmi iránymutatása </a:t>
            </a:r>
          </a:p>
          <a:p>
            <a:pPr lvl="1" algn="just"/>
            <a:r>
              <a:rPr lang="hu-HU" dirty="0"/>
              <a:t>- elszámoltathatóság elve: 14. az adatkezelőnek elszámoltathatónak kell lennie azon intézkedések betartásáért, amelyek érvényre juttatják a fenti elveket.</a:t>
            </a:r>
          </a:p>
          <a:p>
            <a:pPr marL="171450" indent="-171450" algn="just">
              <a:buFont typeface="Arial" panose="020B0604020202020204" pitchFamily="34" charset="0"/>
              <a:buChar char="•"/>
            </a:pPr>
            <a:r>
              <a:rPr lang="hu-HU" dirty="0"/>
              <a:t>A 29. cikk szerinti munkacsoport 3/2010. számú véleménye az elszámoltathatóság elvéről (WP 173)</a:t>
            </a:r>
          </a:p>
          <a:p>
            <a:pPr algn="just"/>
            <a:endParaRPr lang="hu-HU" dirty="0"/>
          </a:p>
        </p:txBody>
      </p:sp>
      <p:sp>
        <p:nvSpPr>
          <p:cNvPr id="4" name="Dia számának helye 3"/>
          <p:cNvSpPr>
            <a:spLocks noGrp="1"/>
          </p:cNvSpPr>
          <p:nvPr>
            <p:ph type="sldNum" sz="quarter" idx="5"/>
          </p:nvPr>
        </p:nvSpPr>
        <p:spPr/>
        <p:txBody>
          <a:bodyPr/>
          <a:lstStyle/>
          <a:p>
            <a:fld id="{B7AF9503-90CD-6B4B-8D62-03EFC1C5493F}" type="slidenum">
              <a:rPr lang="en-US" smtClean="0"/>
              <a:t>33</a:t>
            </a:fld>
            <a:endParaRPr lang="en-US"/>
          </a:p>
        </p:txBody>
      </p:sp>
    </p:spTree>
    <p:extLst>
      <p:ext uri="{BB962C8B-B14F-4D97-AF65-F5344CB8AC3E}">
        <p14:creationId xmlns:p14="http://schemas.microsoft.com/office/powerpoint/2010/main" val="350897016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algn="just"/>
            <a:r>
              <a:rPr lang="hu-HU" sz="1200" b="1" kern="1200" dirty="0">
                <a:solidFill>
                  <a:schemeClr val="tx1"/>
                </a:solidFill>
                <a:effectLst/>
                <a:latin typeface="+mn-lt"/>
                <a:ea typeface="+mn-ea"/>
                <a:cs typeface="+mn-cs"/>
              </a:rPr>
              <a:t>A dia célja és tárgya: </a:t>
            </a:r>
            <a:r>
              <a:rPr lang="hu-HU" dirty="0"/>
              <a:t>A dia bemutatja az elszámoltathatóság eszközeit a GDPR-ban, és felsorolja azokat a rendelkezéseket, melyeket az elszámoltathatóság alapelvével kapcsolatban figyelembe kell venni.</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Az előadás legyen közérthető és szemléletes, tartalmazzon változatos és egyszerű példákat! Javasoljuk további ábrák és képek hozzáadását.</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adatvédelmi tisztviselők,</a:t>
            </a:r>
            <a:r>
              <a:rPr lang="hu-HU" sz="1200" kern="1200" baseline="0" dirty="0">
                <a:solidFill>
                  <a:schemeClr val="tx1"/>
                </a:solidFill>
                <a:effectLst/>
                <a:latin typeface="+mn-lt"/>
                <a:ea typeface="+mn-ea"/>
                <a:cs typeface="+mn-cs"/>
              </a:rPr>
              <a:t> magánszereplők</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24.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marL="171450" indent="-171450" algn="just">
              <a:buFont typeface="Arial" panose="020B0604020202020204" pitchFamily="34" charset="0"/>
              <a:buChar char="•"/>
            </a:pPr>
            <a:r>
              <a:rPr lang="hu-HU" dirty="0"/>
              <a:t>Gazdasági Együttműködési és Fejlesztési Szervezet (OECD) 2013-as adatvédelmi iránymutatása </a:t>
            </a:r>
          </a:p>
          <a:p>
            <a:pPr lvl="1" algn="just"/>
            <a:r>
              <a:rPr lang="hu-HU" dirty="0"/>
              <a:t>- elszámoltathatóság elve: 14. az adatkezelőnek elszámoltathatónak kell lennie azon intézkedések betartásáért, amelyek érvényre juttatják a fenti elveket.</a:t>
            </a:r>
          </a:p>
          <a:p>
            <a:pPr marL="171450" indent="-171450" algn="just">
              <a:buFont typeface="Arial" panose="020B0604020202020204" pitchFamily="34" charset="0"/>
              <a:buChar char="•"/>
            </a:pPr>
            <a:r>
              <a:rPr lang="hu-HU" dirty="0"/>
              <a:t>A 29. cikk szerinti munkacsoport 3/2010. számú véleménye az elszámoltathatóság elvéről (WP 173)</a:t>
            </a:r>
          </a:p>
          <a:p>
            <a:pPr algn="just"/>
            <a:endParaRPr lang="hu-HU" dirty="0"/>
          </a:p>
        </p:txBody>
      </p:sp>
      <p:sp>
        <p:nvSpPr>
          <p:cNvPr id="4" name="Dia számának helye 3"/>
          <p:cNvSpPr>
            <a:spLocks noGrp="1"/>
          </p:cNvSpPr>
          <p:nvPr>
            <p:ph type="sldNum" sz="quarter" idx="5"/>
          </p:nvPr>
        </p:nvSpPr>
        <p:spPr/>
        <p:txBody>
          <a:bodyPr/>
          <a:lstStyle/>
          <a:p>
            <a:fld id="{B7AF9503-90CD-6B4B-8D62-03EFC1C5493F}" type="slidenum">
              <a:rPr lang="en-US" smtClean="0"/>
              <a:t>34</a:t>
            </a:fld>
            <a:endParaRPr lang="en-US"/>
          </a:p>
        </p:txBody>
      </p:sp>
    </p:spTree>
    <p:extLst>
      <p:ext uri="{BB962C8B-B14F-4D97-AF65-F5344CB8AC3E}">
        <p14:creationId xmlns:p14="http://schemas.microsoft.com/office/powerpoint/2010/main" val="307196441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algn="just"/>
            <a:r>
              <a:rPr lang="hu-HU" sz="1200" b="1" kern="1200" dirty="0">
                <a:solidFill>
                  <a:schemeClr val="tx1"/>
                </a:solidFill>
                <a:effectLst/>
                <a:latin typeface="+mn-lt"/>
                <a:ea typeface="+mn-ea"/>
                <a:cs typeface="+mn-cs"/>
              </a:rPr>
              <a:t>A dia célja és tárgya: </a:t>
            </a:r>
            <a:r>
              <a:rPr lang="hu-HU" dirty="0"/>
              <a:t>A dia bemutatja az elszámoltathatóság eszközeit a GDPR-ban, és felsorolja azokat a rendelkezéseket, melyeket az elszámoltathatóság alapelvével kapcsolatban figyelembe kell venni.</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Az előadás legyen közérthető és szemléletes, tartalmazzon változatos és egyszerű példákat! Javasoljuk további ábrák és képek hozzáadását.</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adatvédelmi tisztviselők,</a:t>
            </a:r>
            <a:r>
              <a:rPr lang="hu-HU" sz="1200" kern="1200" baseline="0" dirty="0">
                <a:solidFill>
                  <a:schemeClr val="tx1"/>
                </a:solidFill>
                <a:effectLst/>
                <a:latin typeface="+mn-lt"/>
                <a:ea typeface="+mn-ea"/>
                <a:cs typeface="+mn-cs"/>
              </a:rPr>
              <a:t> magánszereplők</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24.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marL="171450" indent="-171450" algn="just">
              <a:buFont typeface="Arial" panose="020B0604020202020204" pitchFamily="34" charset="0"/>
              <a:buChar char="•"/>
            </a:pPr>
            <a:r>
              <a:rPr lang="hu-HU" dirty="0"/>
              <a:t>Gazdasági Együttműködési és Fejlesztési Szervezet (OECD) 2013-as adatvédelmi iránymutatása </a:t>
            </a:r>
          </a:p>
          <a:p>
            <a:pPr lvl="1" algn="just"/>
            <a:r>
              <a:rPr lang="hu-HU" dirty="0"/>
              <a:t>- elszámoltathatóság elve: 14. az adatkezelőnek elszámoltathatónak kell lennie azon intézkedések betartásáért, amelyek érvényre juttatják a fenti elveket.</a:t>
            </a:r>
          </a:p>
          <a:p>
            <a:pPr marL="171450" indent="-171450" algn="just">
              <a:buFont typeface="Arial" panose="020B0604020202020204" pitchFamily="34" charset="0"/>
              <a:buChar char="•"/>
            </a:pPr>
            <a:r>
              <a:rPr lang="hu-HU" dirty="0"/>
              <a:t>A 29. cikk szerinti munkacsoport 3/2010. számú véleménye az elszámoltathatóság elvéről (WP 173)</a:t>
            </a:r>
          </a:p>
          <a:p>
            <a:pPr algn="just"/>
            <a:endParaRPr lang="hu-HU" dirty="0"/>
          </a:p>
        </p:txBody>
      </p:sp>
      <p:sp>
        <p:nvSpPr>
          <p:cNvPr id="4" name="Dia számának helye 3"/>
          <p:cNvSpPr>
            <a:spLocks noGrp="1"/>
          </p:cNvSpPr>
          <p:nvPr>
            <p:ph type="sldNum" sz="quarter" idx="5"/>
          </p:nvPr>
        </p:nvSpPr>
        <p:spPr/>
        <p:txBody>
          <a:bodyPr/>
          <a:lstStyle/>
          <a:p>
            <a:fld id="{B7AF9503-90CD-6B4B-8D62-03EFC1C5493F}" type="slidenum">
              <a:rPr lang="en-US" smtClean="0"/>
              <a:t>35</a:t>
            </a:fld>
            <a:endParaRPr lang="en-US"/>
          </a:p>
        </p:txBody>
      </p:sp>
    </p:spTree>
    <p:extLst>
      <p:ext uri="{BB962C8B-B14F-4D97-AF65-F5344CB8AC3E}">
        <p14:creationId xmlns:p14="http://schemas.microsoft.com/office/powerpoint/2010/main" val="182573296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algn="just"/>
            <a:r>
              <a:rPr lang="hu-HU" sz="1200" b="1" kern="1200" dirty="0">
                <a:solidFill>
                  <a:schemeClr val="tx1"/>
                </a:solidFill>
                <a:effectLst/>
                <a:latin typeface="+mn-lt"/>
                <a:ea typeface="+mn-ea"/>
                <a:cs typeface="+mn-cs"/>
              </a:rPr>
              <a:t>A dia célja és tárgya: </a:t>
            </a:r>
            <a:r>
              <a:rPr lang="hu-HU" dirty="0"/>
              <a:t>A dia bemutatja az elszámoltathatóság eszközeit a GDPR-ban, és felsorolja azokat a rendelkezéseket, melyeket az elszámoltathatóság alapelvével kapcsolatban figyelembe kell venni.</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Az előadás legyen közérthető és szemléletes, tartalmazzon változatos és egyszerű példákat! Javasoljuk további ábrák és képek hozzáadását.</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adatvédelmi tisztviselők,</a:t>
            </a:r>
            <a:r>
              <a:rPr lang="hu-HU" sz="1200" kern="1200" baseline="0" dirty="0">
                <a:solidFill>
                  <a:schemeClr val="tx1"/>
                </a:solidFill>
                <a:effectLst/>
                <a:latin typeface="+mn-lt"/>
                <a:ea typeface="+mn-ea"/>
                <a:cs typeface="+mn-cs"/>
              </a:rPr>
              <a:t> magánszereplők</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24.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marL="171450" indent="-171450" algn="just">
              <a:buFont typeface="Arial" panose="020B0604020202020204" pitchFamily="34" charset="0"/>
              <a:buChar char="•"/>
            </a:pPr>
            <a:r>
              <a:rPr lang="hu-HU" dirty="0"/>
              <a:t>Gazdasági Együttműködési és Fejlesztési Szervezet (OECD) 2013-as adatvédelmi iránymutatása </a:t>
            </a:r>
          </a:p>
          <a:p>
            <a:pPr lvl="1" algn="just"/>
            <a:r>
              <a:rPr lang="hu-HU" dirty="0"/>
              <a:t>- elszámoltathatóság elve: 14. az adatkezelőnek elszámoltathatónak kell lennie azon intézkedések betartásáért, amelyek érvényre juttatják a fenti elveket.</a:t>
            </a:r>
          </a:p>
          <a:p>
            <a:pPr marL="171450" indent="-171450" algn="just">
              <a:buFont typeface="Arial" panose="020B0604020202020204" pitchFamily="34" charset="0"/>
              <a:buChar char="•"/>
            </a:pPr>
            <a:r>
              <a:rPr lang="hu-HU" dirty="0"/>
              <a:t>A 29. cikk szerinti munkacsoport 3/2010. számú véleménye az elszámoltathatóság elvéről (WP 173)</a:t>
            </a:r>
          </a:p>
          <a:p>
            <a:pPr algn="just"/>
            <a:endParaRPr lang="hu-HU" dirty="0"/>
          </a:p>
        </p:txBody>
      </p:sp>
      <p:sp>
        <p:nvSpPr>
          <p:cNvPr id="4" name="Dia számának helye 3"/>
          <p:cNvSpPr>
            <a:spLocks noGrp="1"/>
          </p:cNvSpPr>
          <p:nvPr>
            <p:ph type="sldNum" sz="quarter" idx="5"/>
          </p:nvPr>
        </p:nvSpPr>
        <p:spPr/>
        <p:txBody>
          <a:bodyPr/>
          <a:lstStyle/>
          <a:p>
            <a:fld id="{B7AF9503-90CD-6B4B-8D62-03EFC1C5493F}" type="slidenum">
              <a:rPr lang="en-US" smtClean="0"/>
              <a:t>36</a:t>
            </a:fld>
            <a:endParaRPr lang="en-US"/>
          </a:p>
        </p:txBody>
      </p:sp>
    </p:spTree>
    <p:extLst>
      <p:ext uri="{BB962C8B-B14F-4D97-AF65-F5344CB8AC3E}">
        <p14:creationId xmlns:p14="http://schemas.microsoft.com/office/powerpoint/2010/main" val="195974201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algn="just"/>
            <a:r>
              <a:rPr lang="hu-HU" sz="1200" b="1" kern="1200" dirty="0">
                <a:solidFill>
                  <a:schemeClr val="tx1"/>
                </a:solidFill>
                <a:effectLst/>
                <a:latin typeface="+mn-lt"/>
                <a:ea typeface="+mn-ea"/>
                <a:cs typeface="+mn-cs"/>
              </a:rPr>
              <a:t>A dia célja és tárgya: </a:t>
            </a:r>
            <a:r>
              <a:rPr lang="hu-HU" dirty="0"/>
              <a:t>A dia bemutatja az elszámoltathatóság eszközeit a GDPR-ban, és felsorolja azokat a rendelkezéseket, melyeket az elszámoltathatóság alapelvével kapcsolatban figyelembe kell venni.</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Az előadás legyen közérthető és szemléletes, tartalmazzon változatos és egyszerű példákat! Javasoljuk további ábrák és képek hozzáadását.</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adatvédelmi tisztviselők,</a:t>
            </a:r>
            <a:r>
              <a:rPr lang="hu-HU" sz="1200" kern="1200" baseline="0" dirty="0">
                <a:solidFill>
                  <a:schemeClr val="tx1"/>
                </a:solidFill>
                <a:effectLst/>
                <a:latin typeface="+mn-lt"/>
                <a:ea typeface="+mn-ea"/>
                <a:cs typeface="+mn-cs"/>
              </a:rPr>
              <a:t> magánszereplők</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24.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marL="171450" indent="-171450" algn="just">
              <a:buFont typeface="Arial" panose="020B0604020202020204" pitchFamily="34" charset="0"/>
              <a:buChar char="•"/>
            </a:pPr>
            <a:r>
              <a:rPr lang="hu-HU" dirty="0"/>
              <a:t>Gazdasági Együttműködési és Fejlesztési Szervezet (OECD) 2013-as adatvédelmi iránymutatása </a:t>
            </a:r>
          </a:p>
          <a:p>
            <a:pPr lvl="1" algn="just"/>
            <a:r>
              <a:rPr lang="hu-HU" dirty="0"/>
              <a:t>- elszámoltathatóság elve: 14. az adatkezelőnek elszámoltathatónak kell lennie azon intézkedések betartásáért, amelyek érvényre juttatják a fenti elveket.</a:t>
            </a:r>
          </a:p>
          <a:p>
            <a:pPr marL="171450" indent="-171450" algn="just">
              <a:buFont typeface="Arial" panose="020B0604020202020204" pitchFamily="34" charset="0"/>
              <a:buChar char="•"/>
            </a:pPr>
            <a:r>
              <a:rPr lang="hu-HU" dirty="0"/>
              <a:t>A 29. cikk szerinti munkacsoport 3/2010. számú véleménye az elszámoltathatóság elvéről (WP 173)</a:t>
            </a:r>
          </a:p>
          <a:p>
            <a:pPr algn="just"/>
            <a:endParaRPr lang="hu-HU" dirty="0"/>
          </a:p>
        </p:txBody>
      </p:sp>
      <p:sp>
        <p:nvSpPr>
          <p:cNvPr id="4" name="Dia számának helye 3"/>
          <p:cNvSpPr>
            <a:spLocks noGrp="1"/>
          </p:cNvSpPr>
          <p:nvPr>
            <p:ph type="sldNum" sz="quarter" idx="5"/>
          </p:nvPr>
        </p:nvSpPr>
        <p:spPr/>
        <p:txBody>
          <a:bodyPr/>
          <a:lstStyle/>
          <a:p>
            <a:fld id="{B7AF9503-90CD-6B4B-8D62-03EFC1C5493F}" type="slidenum">
              <a:rPr lang="en-US" smtClean="0"/>
              <a:t>37</a:t>
            </a:fld>
            <a:endParaRPr lang="en-US"/>
          </a:p>
        </p:txBody>
      </p:sp>
    </p:spTree>
    <p:extLst>
      <p:ext uri="{BB962C8B-B14F-4D97-AF65-F5344CB8AC3E}">
        <p14:creationId xmlns:p14="http://schemas.microsoft.com/office/powerpoint/2010/main" val="183618952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algn="just"/>
            <a:r>
              <a:rPr lang="hu-HU" sz="1200" b="1" kern="1200" dirty="0">
                <a:solidFill>
                  <a:schemeClr val="tx1"/>
                </a:solidFill>
                <a:effectLst/>
                <a:latin typeface="+mn-lt"/>
                <a:ea typeface="+mn-ea"/>
                <a:cs typeface="+mn-cs"/>
              </a:rPr>
              <a:t>A dia célja és tárgya: </a:t>
            </a:r>
            <a:r>
              <a:rPr lang="hu-HU" dirty="0"/>
              <a:t>A dia bemutatja az elszámoltathatóság eszközeit a GDPR-ban, és felsorolja azokat a rendelkezéseket, melyeket az elszámoltathatóság alapelvével kapcsolatban figyelembe kell venni.</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Az előadás legyen közérthető és szemléletes, tartalmazzon változatos és egyszerű példákat! Javasoljuk további ábrák és képek hozzáadását.</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adatvédelmi tisztviselők,</a:t>
            </a:r>
            <a:r>
              <a:rPr lang="hu-HU" sz="1200" kern="1200" baseline="0" dirty="0">
                <a:solidFill>
                  <a:schemeClr val="tx1"/>
                </a:solidFill>
                <a:effectLst/>
                <a:latin typeface="+mn-lt"/>
                <a:ea typeface="+mn-ea"/>
                <a:cs typeface="+mn-cs"/>
              </a:rPr>
              <a:t> magánszereplők</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24.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marL="171450" indent="-171450" algn="just">
              <a:buFont typeface="Arial" panose="020B0604020202020204" pitchFamily="34" charset="0"/>
              <a:buChar char="•"/>
            </a:pPr>
            <a:r>
              <a:rPr lang="hu-HU" dirty="0"/>
              <a:t>Gazdasági Együttműködési és Fejlesztési Szervezet (OECD) 2013-as adatvédelmi iránymutatása </a:t>
            </a:r>
          </a:p>
          <a:p>
            <a:pPr lvl="1" algn="just"/>
            <a:r>
              <a:rPr lang="hu-HU" dirty="0"/>
              <a:t>- elszámoltathatóság elve: 14. az adatkezelőnek elszámoltathatónak kell lennie azon intézkedések betartásáért, amelyek érvényre juttatják a fenti elveket.</a:t>
            </a:r>
          </a:p>
          <a:p>
            <a:pPr marL="171450" indent="-171450" algn="just">
              <a:buFont typeface="Arial" panose="020B0604020202020204" pitchFamily="34" charset="0"/>
              <a:buChar char="•"/>
            </a:pPr>
            <a:r>
              <a:rPr lang="hu-HU" dirty="0"/>
              <a:t>A 29. cikk szerinti munkacsoport 3/2010. számú véleménye az elszámoltathatóság elvéről (WP 173)</a:t>
            </a:r>
          </a:p>
          <a:p>
            <a:pPr algn="just"/>
            <a:endParaRPr lang="hu-HU" dirty="0"/>
          </a:p>
        </p:txBody>
      </p:sp>
      <p:sp>
        <p:nvSpPr>
          <p:cNvPr id="4" name="Dia számának helye 3"/>
          <p:cNvSpPr>
            <a:spLocks noGrp="1"/>
          </p:cNvSpPr>
          <p:nvPr>
            <p:ph type="sldNum" sz="quarter" idx="5"/>
          </p:nvPr>
        </p:nvSpPr>
        <p:spPr/>
        <p:txBody>
          <a:bodyPr/>
          <a:lstStyle/>
          <a:p>
            <a:fld id="{B7AF9503-90CD-6B4B-8D62-03EFC1C5493F}" type="slidenum">
              <a:rPr lang="en-US" smtClean="0"/>
              <a:t>38</a:t>
            </a:fld>
            <a:endParaRPr lang="en-US"/>
          </a:p>
        </p:txBody>
      </p:sp>
    </p:spTree>
    <p:extLst>
      <p:ext uri="{BB962C8B-B14F-4D97-AF65-F5344CB8AC3E}">
        <p14:creationId xmlns:p14="http://schemas.microsoft.com/office/powerpoint/2010/main" val="333966773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algn="just"/>
            <a:r>
              <a:rPr lang="hu-HU" sz="1200" b="1" kern="1200" dirty="0">
                <a:solidFill>
                  <a:schemeClr val="tx1"/>
                </a:solidFill>
                <a:effectLst/>
                <a:latin typeface="+mn-lt"/>
                <a:ea typeface="+mn-ea"/>
                <a:cs typeface="+mn-cs"/>
              </a:rPr>
              <a:t>A dia célja és tárgya: </a:t>
            </a:r>
            <a:r>
              <a:rPr lang="hu-HU" dirty="0"/>
              <a:t>A dia bemutatja az elszámoltathatóság eszközeit a GDPR-ban, és felsorolja azokat a rendelkezéseket, melyeket az elszámoltathatóság alapelvével kapcsolatban figyelembe kell venni.</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Az előadás legyen közérthető és szemléletes, tartalmazzon változatos és egyszerű példákat! Javasoljuk további ábrák és képek hozzáadását.</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adatvédelmi tisztviselők,</a:t>
            </a:r>
            <a:r>
              <a:rPr lang="hu-HU" sz="1200" kern="1200" baseline="0" dirty="0">
                <a:solidFill>
                  <a:schemeClr val="tx1"/>
                </a:solidFill>
                <a:effectLst/>
                <a:latin typeface="+mn-lt"/>
                <a:ea typeface="+mn-ea"/>
                <a:cs typeface="+mn-cs"/>
              </a:rPr>
              <a:t> magánszereplők</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24.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marL="171450" indent="-171450" algn="just">
              <a:buFont typeface="Arial" panose="020B0604020202020204" pitchFamily="34" charset="0"/>
              <a:buChar char="•"/>
            </a:pPr>
            <a:r>
              <a:rPr lang="hu-HU" dirty="0"/>
              <a:t>Gazdasági Együttműködési és Fejlesztési Szervezet (OECD) 2013-as adatvédelmi iránymutatása </a:t>
            </a:r>
          </a:p>
          <a:p>
            <a:pPr lvl="1" algn="just"/>
            <a:r>
              <a:rPr lang="hu-HU" dirty="0"/>
              <a:t>- elszámoltathatóság elve: 14. az adatkezelőnek elszámoltathatónak kell lennie azon intézkedések betartásáért, amelyek érvényre juttatják a fenti elveket.</a:t>
            </a:r>
          </a:p>
          <a:p>
            <a:pPr marL="171450" indent="-171450" algn="just">
              <a:buFont typeface="Arial" panose="020B0604020202020204" pitchFamily="34" charset="0"/>
              <a:buChar char="•"/>
            </a:pPr>
            <a:r>
              <a:rPr lang="hu-HU" dirty="0"/>
              <a:t>A 29. cikk szerinti munkacsoport 3/2010. számú véleménye az elszámoltathatóság elvéről (WP 173)</a:t>
            </a:r>
          </a:p>
          <a:p>
            <a:pPr algn="just"/>
            <a:endParaRPr lang="hu-HU" dirty="0"/>
          </a:p>
        </p:txBody>
      </p:sp>
      <p:sp>
        <p:nvSpPr>
          <p:cNvPr id="4" name="Dia számának helye 3"/>
          <p:cNvSpPr>
            <a:spLocks noGrp="1"/>
          </p:cNvSpPr>
          <p:nvPr>
            <p:ph type="sldNum" sz="quarter" idx="5"/>
          </p:nvPr>
        </p:nvSpPr>
        <p:spPr/>
        <p:txBody>
          <a:bodyPr/>
          <a:lstStyle/>
          <a:p>
            <a:fld id="{B7AF9503-90CD-6B4B-8D62-03EFC1C5493F}" type="slidenum">
              <a:rPr lang="en-US" smtClean="0"/>
              <a:t>39</a:t>
            </a:fld>
            <a:endParaRPr lang="en-US"/>
          </a:p>
        </p:txBody>
      </p:sp>
    </p:spTree>
    <p:extLst>
      <p:ext uri="{BB962C8B-B14F-4D97-AF65-F5344CB8AC3E}">
        <p14:creationId xmlns:p14="http://schemas.microsoft.com/office/powerpoint/2010/main" val="34676520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defRPr/>
            </a:pPr>
            <a:r>
              <a:rPr lang="hu-HU" b="1" dirty="0"/>
              <a:t>A dia célja és tárgya: </a:t>
            </a:r>
            <a:r>
              <a:rPr lang="hu-HU" dirty="0"/>
              <a:t>Az előadó bemutatása a közönség számára.</a:t>
            </a:r>
          </a:p>
          <a:p>
            <a:pPr lvl="0" algn="just">
              <a:defRPr/>
            </a:pPr>
            <a:r>
              <a:rPr lang="hu-HU" b="1" dirty="0"/>
              <a:t>Pedagógiai stratégia és útmutatás:  </a:t>
            </a:r>
            <a:r>
              <a:rPr lang="hu-HU" dirty="0"/>
              <a:t>Hangsúlyozzuk, hogy az előadó – adatvédelmi tudása okán – a jövőben esetleges kapcsolattartási pont lehet a hallgatók számára!</a:t>
            </a:r>
          </a:p>
          <a:p>
            <a:pPr lvl="0" algn="just">
              <a:defRPr/>
            </a:pPr>
            <a:r>
              <a:rPr lang="hu-HU" b="1" dirty="0"/>
              <a:t>Időterv (fontosság): </a:t>
            </a:r>
            <a:r>
              <a:rPr lang="hu-HU" dirty="0"/>
              <a:t>közepes</a:t>
            </a:r>
          </a:p>
          <a:p>
            <a:pPr algn="just"/>
            <a:r>
              <a:rPr lang="hu-HU" b="1" dirty="0"/>
              <a:t>A képzésben résztvevők szükséges tapasztalata: </a:t>
            </a:r>
            <a:r>
              <a:rPr lang="hu-HU" dirty="0"/>
              <a:t>nincs</a:t>
            </a:r>
          </a:p>
          <a:p>
            <a:pPr algn="just"/>
            <a:r>
              <a:rPr lang="hu-HU" b="1" dirty="0"/>
              <a:t>Kinek releváns: </a:t>
            </a:r>
            <a:r>
              <a:rPr lang="hu-HU" dirty="0"/>
              <a:t>mindenkinek</a:t>
            </a:r>
          </a:p>
          <a:p>
            <a:pPr algn="just"/>
            <a:r>
              <a:rPr lang="hu-HU" b="1" dirty="0"/>
              <a:t>Jogszabályi rendelkezések: - </a:t>
            </a:r>
            <a:endParaRPr lang="hu-HU" dirty="0"/>
          </a:p>
          <a:p>
            <a:pPr algn="just"/>
            <a:r>
              <a:rPr lang="hu-HU" b="1" dirty="0"/>
              <a:t>Jogeset: -</a:t>
            </a:r>
          </a:p>
          <a:p>
            <a:pPr algn="just"/>
            <a:r>
              <a:rPr lang="hu-HU" b="1" dirty="0"/>
              <a:t>További olvasmányok: -</a:t>
            </a:r>
          </a:p>
          <a:p>
            <a:pPr algn="just"/>
            <a:r>
              <a:rPr lang="hu-HU" b="1" dirty="0"/>
              <a:t>Megjegyzések: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AE1ED8-A20A-47BF-AD6C-9B601BC3AB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224668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algn="just"/>
            <a:r>
              <a:rPr lang="hu-HU" sz="1200" b="1" kern="1200" dirty="0">
                <a:solidFill>
                  <a:schemeClr val="tx1"/>
                </a:solidFill>
                <a:effectLst/>
                <a:latin typeface="+mn-lt"/>
                <a:ea typeface="+mn-ea"/>
                <a:cs typeface="+mn-cs"/>
              </a:rPr>
              <a:t>A dia célja és tárgya: </a:t>
            </a:r>
            <a:r>
              <a:rPr lang="hu-HU" dirty="0"/>
              <a:t>A dia bemutatja az elszámoltathatóság eszközeit a GDPR-ban, és felsorolja azokat a rendelkezéseket, melyeket az elszámoltathatóság alapelvével kapcsolatban figyelembe kell venni.</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Az előadás legyen közérthető és szemléletes, tartalmazzon változatos és egyszerű példákat! Javasoljuk további ábrák és képek hozzáadását.</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adatvédelmi tisztviselők,</a:t>
            </a:r>
            <a:r>
              <a:rPr lang="hu-HU" sz="1200" kern="1200" baseline="0" dirty="0">
                <a:solidFill>
                  <a:schemeClr val="tx1"/>
                </a:solidFill>
                <a:effectLst/>
                <a:latin typeface="+mn-lt"/>
                <a:ea typeface="+mn-ea"/>
                <a:cs typeface="+mn-cs"/>
              </a:rPr>
              <a:t> magánszereplők</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24.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marL="171450" indent="-171450" algn="just">
              <a:buFont typeface="Arial" panose="020B0604020202020204" pitchFamily="34" charset="0"/>
              <a:buChar char="•"/>
            </a:pPr>
            <a:r>
              <a:rPr lang="hu-HU" dirty="0"/>
              <a:t>Gazdasági Együttműködési és Fejlesztési Szervezet (OECD) 2013-as adatvédelmi iránymutatása </a:t>
            </a:r>
          </a:p>
          <a:p>
            <a:pPr lvl="1" algn="just"/>
            <a:r>
              <a:rPr lang="hu-HU" dirty="0"/>
              <a:t>- elszámoltathatóság elve: 14. az adatkezelőnek elszámoltathatónak kell lennie azon intézkedések betartásáért, amelyek érvényre juttatják a fenti elveket.</a:t>
            </a:r>
          </a:p>
          <a:p>
            <a:pPr marL="171450" indent="-171450" algn="just">
              <a:buFont typeface="Arial" panose="020B0604020202020204" pitchFamily="34" charset="0"/>
              <a:buChar char="•"/>
            </a:pPr>
            <a:r>
              <a:rPr lang="hu-HU" dirty="0"/>
              <a:t>A 29. cikk szerinti munkacsoport 3/2010. számú véleménye az elszámoltathatóság elvéről (WP 173)</a:t>
            </a:r>
          </a:p>
          <a:p>
            <a:pPr algn="just"/>
            <a:endParaRPr lang="hu-HU" dirty="0"/>
          </a:p>
        </p:txBody>
      </p:sp>
      <p:sp>
        <p:nvSpPr>
          <p:cNvPr id="4" name="Dia számának helye 3"/>
          <p:cNvSpPr>
            <a:spLocks noGrp="1"/>
          </p:cNvSpPr>
          <p:nvPr>
            <p:ph type="sldNum" sz="quarter" idx="5"/>
          </p:nvPr>
        </p:nvSpPr>
        <p:spPr/>
        <p:txBody>
          <a:bodyPr/>
          <a:lstStyle/>
          <a:p>
            <a:fld id="{B7AF9503-90CD-6B4B-8D62-03EFC1C5493F}" type="slidenum">
              <a:rPr lang="en-US" smtClean="0"/>
              <a:t>40</a:t>
            </a:fld>
            <a:endParaRPr lang="en-US"/>
          </a:p>
        </p:txBody>
      </p:sp>
    </p:spTree>
    <p:extLst>
      <p:ext uri="{BB962C8B-B14F-4D97-AF65-F5344CB8AC3E}">
        <p14:creationId xmlns:p14="http://schemas.microsoft.com/office/powerpoint/2010/main" val="313556927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algn="just"/>
            <a:r>
              <a:rPr lang="hu-HU" sz="1200" b="1" kern="1200" dirty="0">
                <a:solidFill>
                  <a:schemeClr val="tx1"/>
                </a:solidFill>
                <a:effectLst/>
                <a:latin typeface="+mn-lt"/>
                <a:ea typeface="+mn-ea"/>
                <a:cs typeface="+mn-cs"/>
              </a:rPr>
              <a:t>A dia célja és tárgya: </a:t>
            </a:r>
            <a:r>
              <a:rPr lang="hu-HU" dirty="0"/>
              <a:t>A dia bemutatja az elszámoltathatóság eszközeit a GDPR-ban, és felsorolja azokat a rendelkezéseket, melyeket az elszámoltathatóság alapelvével kapcsolatban figyelembe kell venni.</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Az előadás legyen közérthető és szemléletes, tartalmazzon változatos és egyszerű példákat! Javasoljuk további ábrák és képek hozzáadását.</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adatvédelmi tisztviselők,</a:t>
            </a:r>
            <a:r>
              <a:rPr lang="hu-HU" sz="1200" kern="1200" baseline="0" dirty="0">
                <a:solidFill>
                  <a:schemeClr val="tx1"/>
                </a:solidFill>
                <a:effectLst/>
                <a:latin typeface="+mn-lt"/>
                <a:ea typeface="+mn-ea"/>
                <a:cs typeface="+mn-cs"/>
              </a:rPr>
              <a:t> magánszereplők</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24.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marL="171450" indent="-171450" algn="just">
              <a:buFont typeface="Arial" panose="020B0604020202020204" pitchFamily="34" charset="0"/>
              <a:buChar char="•"/>
            </a:pPr>
            <a:r>
              <a:rPr lang="hu-HU" dirty="0"/>
              <a:t>Gazdasági Együttműködési és Fejlesztési Szervezet (OECD) 2013-as adatvédelmi iránymutatása </a:t>
            </a:r>
          </a:p>
          <a:p>
            <a:pPr lvl="1" algn="just"/>
            <a:r>
              <a:rPr lang="hu-HU" dirty="0"/>
              <a:t>- elszámoltathatóság elve: 14. az adatkezelőnek elszámoltathatónak kell lennie azon intézkedések betartásáért, amelyek érvényre juttatják a fenti elveket.</a:t>
            </a:r>
          </a:p>
          <a:p>
            <a:pPr marL="171450" indent="-171450" algn="just">
              <a:buFont typeface="Arial" panose="020B0604020202020204" pitchFamily="34" charset="0"/>
              <a:buChar char="•"/>
            </a:pPr>
            <a:r>
              <a:rPr lang="hu-HU" dirty="0"/>
              <a:t>A 29. cikk szerinti munkacsoport 3/2010. számú véleménye az elszámoltathatóság elvéről (WP 173)</a:t>
            </a:r>
          </a:p>
          <a:p>
            <a:pPr algn="just"/>
            <a:endParaRPr lang="hu-HU" dirty="0"/>
          </a:p>
        </p:txBody>
      </p:sp>
      <p:sp>
        <p:nvSpPr>
          <p:cNvPr id="4" name="Dia számának helye 3"/>
          <p:cNvSpPr>
            <a:spLocks noGrp="1"/>
          </p:cNvSpPr>
          <p:nvPr>
            <p:ph type="sldNum" sz="quarter" idx="5"/>
          </p:nvPr>
        </p:nvSpPr>
        <p:spPr/>
        <p:txBody>
          <a:bodyPr/>
          <a:lstStyle/>
          <a:p>
            <a:fld id="{B7AF9503-90CD-6B4B-8D62-03EFC1C5493F}" type="slidenum">
              <a:rPr lang="en-US" smtClean="0"/>
              <a:t>41</a:t>
            </a:fld>
            <a:endParaRPr lang="en-US"/>
          </a:p>
        </p:txBody>
      </p:sp>
    </p:spTree>
    <p:extLst>
      <p:ext uri="{BB962C8B-B14F-4D97-AF65-F5344CB8AC3E}">
        <p14:creationId xmlns:p14="http://schemas.microsoft.com/office/powerpoint/2010/main" val="198331506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algn="just"/>
            <a:r>
              <a:rPr lang="hu-HU" sz="1200" b="1" kern="1200" dirty="0">
                <a:solidFill>
                  <a:schemeClr val="tx1"/>
                </a:solidFill>
                <a:effectLst/>
                <a:latin typeface="+mn-lt"/>
                <a:ea typeface="+mn-ea"/>
                <a:cs typeface="+mn-cs"/>
              </a:rPr>
              <a:t>A dia célja és tárgya: </a:t>
            </a:r>
            <a:r>
              <a:rPr lang="hu-HU" dirty="0"/>
              <a:t>ennek a diának az a célja, hogy felvázolja az elszámoltathatóságnak a GDPR-ban fellelhető eszközeit. A cél olyan rendelkezéseknek a felsorolása, amelyeket</a:t>
            </a:r>
            <a:r>
              <a:rPr lang="hu-HU" baseline="0" dirty="0"/>
              <a:t> </a:t>
            </a:r>
            <a:r>
              <a:rPr lang="hu-HU" dirty="0"/>
              <a:t>az elszámoltathatóság elvével kapcsolatban figyelembe kell venni.</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Az előadás legyen közérthető és szemléletes, tartalmazzon változatos és egyszerű példákat! Javasoljuk további ábrák és képek hozzáadását.</a:t>
            </a:r>
          </a:p>
          <a:p>
            <a:pPr algn="just"/>
            <a:r>
              <a:rPr lang="hu-HU" b="1" dirty="0"/>
              <a:t>Időterv (fontosság): </a:t>
            </a:r>
            <a:r>
              <a:rPr lang="hu-HU" dirty="0"/>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adatvédelmi tisztviselők,</a:t>
            </a:r>
            <a:r>
              <a:rPr lang="hu-HU" sz="1200" kern="1200" baseline="0" dirty="0">
                <a:solidFill>
                  <a:schemeClr val="tx1"/>
                </a:solidFill>
                <a:effectLst/>
                <a:latin typeface="+mn-lt"/>
                <a:ea typeface="+mn-ea"/>
                <a:cs typeface="+mn-cs"/>
              </a:rPr>
              <a:t> magánszereplők</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Jogszabályi rendelkezések: </a:t>
            </a:r>
            <a:r>
              <a:rPr lang="hu-HU" sz="1200" kern="1200" dirty="0">
                <a:solidFill>
                  <a:schemeClr val="tx1"/>
                </a:solidFill>
                <a:effectLst/>
                <a:latin typeface="+mn-lt"/>
                <a:ea typeface="+mn-ea"/>
                <a:cs typeface="+mn-cs"/>
              </a:rPr>
              <a:t>24.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marL="171450" indent="-171450" algn="just">
              <a:buFont typeface="Arial" panose="020B0604020202020204" pitchFamily="34" charset="0"/>
              <a:buChar char="•"/>
            </a:pPr>
            <a:r>
              <a:rPr lang="hu-HU" dirty="0"/>
              <a:t>Gazdasági Együttműködési és Fejlesztési Szervezet (OECD) 2013-as adatvédelmi iránymutatása </a:t>
            </a:r>
          </a:p>
          <a:p>
            <a:pPr lvl="1" algn="just"/>
            <a:r>
              <a:rPr lang="hu-HU" dirty="0"/>
              <a:t>- elszámoltathatóság elve: 14. az adatkezelőnek elszámoltathatónak kell lennie azon intézkedések betartásáért, amelyek érvényre juttatják a fenti elveket.</a:t>
            </a:r>
          </a:p>
          <a:p>
            <a:pPr marL="171450" indent="-171450" algn="just">
              <a:buFont typeface="Arial" panose="020B0604020202020204" pitchFamily="34" charset="0"/>
              <a:buChar char="•"/>
            </a:pPr>
            <a:r>
              <a:rPr lang="hu-HU" dirty="0"/>
              <a:t>A 29. cikk szerinti munkacsoport 3/2010. számú véleménye az elszámoltathatóság elvéről (WP 173)</a:t>
            </a:r>
          </a:p>
          <a:p>
            <a:pPr algn="just"/>
            <a:endParaRPr lang="hu-HU" dirty="0"/>
          </a:p>
        </p:txBody>
      </p:sp>
      <p:sp>
        <p:nvSpPr>
          <p:cNvPr id="4" name="Dia számának helye 3"/>
          <p:cNvSpPr>
            <a:spLocks noGrp="1"/>
          </p:cNvSpPr>
          <p:nvPr>
            <p:ph type="sldNum" sz="quarter" idx="5"/>
          </p:nvPr>
        </p:nvSpPr>
        <p:spPr/>
        <p:txBody>
          <a:bodyPr/>
          <a:lstStyle/>
          <a:p>
            <a:fld id="{B7AF9503-90CD-6B4B-8D62-03EFC1C5493F}" type="slidenum">
              <a:rPr lang="en-US" smtClean="0"/>
              <a:t>42</a:t>
            </a:fld>
            <a:endParaRPr lang="en-US"/>
          </a:p>
        </p:txBody>
      </p:sp>
    </p:spTree>
    <p:extLst>
      <p:ext uri="{BB962C8B-B14F-4D97-AF65-F5344CB8AC3E}">
        <p14:creationId xmlns:p14="http://schemas.microsoft.com/office/powerpoint/2010/main" val="144994893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B7AF9503-90CD-6B4B-8D62-03EFC1C5493F}" type="slidenum">
              <a:rPr lang="en-US" smtClean="0"/>
              <a:t>43</a:t>
            </a:fld>
            <a:endParaRPr lang="en-US"/>
          </a:p>
        </p:txBody>
      </p:sp>
    </p:spTree>
    <p:extLst>
      <p:ext uri="{BB962C8B-B14F-4D97-AF65-F5344CB8AC3E}">
        <p14:creationId xmlns:p14="http://schemas.microsoft.com/office/powerpoint/2010/main" val="399999538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Pedagógiai stratégia és útmutatás:</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Időzítés (fontosság):</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A képzésben</a:t>
            </a:r>
            <a:r>
              <a:rPr lang="hu-HU" sz="1200" b="1" kern="1200" baseline="0" noProof="0" dirty="0">
                <a:effectLst/>
                <a:latin typeface="+mn-lt"/>
                <a:ea typeface="+mn-ea"/>
                <a:cs typeface="+mn-cs"/>
              </a:rPr>
              <a:t> résztvevők szükséges tapasztalata:</a:t>
            </a:r>
            <a:endParaRPr lang="hu-HU" sz="1200" b="1" kern="1200" noProof="0" dirty="0">
              <a:effectLst/>
              <a:latin typeface="+mn-lt"/>
              <a:ea typeface="+mn-ea"/>
              <a:cs typeface="+mn-cs"/>
            </a:endParaRPr>
          </a:p>
          <a:p>
            <a:r>
              <a:rPr lang="hu-HU" b="1" noProof="0" dirty="0"/>
              <a:t>Kinek releváns:</a:t>
            </a:r>
          </a:p>
          <a:p>
            <a:r>
              <a:rPr lang="hu-HU" b="1" noProof="0" dirty="0"/>
              <a:t>Jogszabályi rendelkezések:</a:t>
            </a:r>
          </a:p>
          <a:p>
            <a:r>
              <a:rPr lang="hu-HU" b="1" noProof="0" dirty="0"/>
              <a:t>Jogeset:</a:t>
            </a:r>
          </a:p>
          <a:p>
            <a:r>
              <a:rPr lang="hu-HU" b="1" noProof="0" dirty="0"/>
              <a:t>További olvasmányok:</a:t>
            </a:r>
          </a:p>
          <a:p>
            <a:r>
              <a:rPr lang="hu-HU" b="1" noProof="0" dirty="0"/>
              <a:t>Megjegyzések:</a:t>
            </a:r>
          </a:p>
          <a:p>
            <a:endParaRPr lang="en-GB" dirty="0"/>
          </a:p>
        </p:txBody>
      </p:sp>
      <p:sp>
        <p:nvSpPr>
          <p:cNvPr id="4" name="Slide Number Placeholder 3"/>
          <p:cNvSpPr>
            <a:spLocks noGrp="1"/>
          </p:cNvSpPr>
          <p:nvPr>
            <p:ph type="sldNum" sz="quarter" idx="5"/>
          </p:nvPr>
        </p:nvSpPr>
        <p:spPr/>
        <p:txBody>
          <a:bodyPr/>
          <a:lstStyle/>
          <a:p>
            <a:fld id="{EEAE1ED8-A20A-47BF-AD6C-9B601BC3AB8D}" type="slidenum">
              <a:rPr lang="en-GB" smtClean="0"/>
              <a:t>44</a:t>
            </a:fld>
            <a:endParaRPr lang="en-GB"/>
          </a:p>
        </p:txBody>
      </p:sp>
    </p:spTree>
    <p:extLst>
      <p:ext uri="{BB962C8B-B14F-4D97-AF65-F5344CB8AC3E}">
        <p14:creationId xmlns:p14="http://schemas.microsoft.com/office/powerpoint/2010/main" val="332151268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5"/>
          </p:nvPr>
        </p:nvSpPr>
        <p:spPr/>
        <p:txBody>
          <a:bodyPr/>
          <a:lstStyle/>
          <a:p>
            <a:fld id="{EEAE1ED8-A20A-47BF-AD6C-9B601BC3AB8D}" type="slidenum">
              <a:rPr lang="en-GB" smtClean="0">
                <a:solidFill>
                  <a:prstClr val="black"/>
                </a:solidFill>
              </a:rPr>
              <a:pPr/>
              <a:t>45</a:t>
            </a:fld>
            <a:endParaRPr lang="en-GB">
              <a:solidFill>
                <a:prstClr val="black"/>
              </a:solidFill>
            </a:endParaRPr>
          </a:p>
        </p:txBody>
      </p:sp>
    </p:spTree>
    <p:extLst>
      <p:ext uri="{BB962C8B-B14F-4D97-AF65-F5344CB8AC3E}">
        <p14:creationId xmlns:p14="http://schemas.microsoft.com/office/powerpoint/2010/main" val="1945002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hu-HU" dirty="0"/>
              <a:t>A GDPR releváns rendelkezései:</a:t>
            </a:r>
          </a:p>
          <a:p>
            <a:pPr marL="171450" indent="-171450" algn="just">
              <a:buFont typeface="Arial" panose="020B0604020202020204" pitchFamily="34" charset="0"/>
              <a:buChar char="•"/>
            </a:pPr>
            <a:r>
              <a:rPr lang="hu-HU" dirty="0"/>
              <a:t>24-31. cikk</a:t>
            </a:r>
          </a:p>
          <a:p>
            <a:pPr marL="171450" indent="-171450" algn="just">
              <a:buFont typeface="Arial" panose="020B0604020202020204" pitchFamily="34" charset="0"/>
              <a:buChar char="•"/>
            </a:pPr>
            <a:r>
              <a:rPr lang="hu-HU" dirty="0"/>
              <a:t>44-50. cikk</a:t>
            </a:r>
          </a:p>
          <a:p>
            <a:pPr algn="just"/>
            <a:r>
              <a:rPr lang="hu-HU" dirty="0"/>
              <a:t>Egyéb dokumentumok releváns rendelkezései:</a:t>
            </a:r>
          </a:p>
          <a:p>
            <a:pPr marL="171450" indent="-171450" algn="just">
              <a:buFont typeface="Arial" panose="020B0604020202020204" pitchFamily="34" charset="0"/>
              <a:buChar char="•"/>
            </a:pPr>
            <a:r>
              <a:rPr lang="hu-HU" dirty="0"/>
              <a:t>EJENY 12. cikk</a:t>
            </a:r>
          </a:p>
          <a:p>
            <a:pPr marL="171450" indent="-171450" algn="just">
              <a:buFont typeface="Arial" panose="020B0604020202020204" pitchFamily="34" charset="0"/>
              <a:buChar char="•"/>
            </a:pPr>
            <a:r>
              <a:rPr lang="hu-HU" dirty="0"/>
              <a:t>EJE</a:t>
            </a:r>
            <a:r>
              <a:rPr lang="hu-HU" noProof="0" dirty="0"/>
              <a:t>E 8. és 10. cikk</a:t>
            </a:r>
          </a:p>
          <a:p>
            <a:pPr marL="171450" indent="-171450" algn="just">
              <a:buFont typeface="Arial" panose="020B0604020202020204" pitchFamily="34" charset="0"/>
              <a:buChar char="•"/>
            </a:pPr>
            <a:r>
              <a:rPr lang="hu-HU" noProof="0" dirty="0"/>
              <a:t>Charta 7-8.</a:t>
            </a:r>
            <a:r>
              <a:rPr lang="hu-HU" baseline="0" noProof="0" dirty="0"/>
              <a:t> cikk</a:t>
            </a:r>
            <a:r>
              <a:rPr lang="hu-HU" noProof="0" dirty="0"/>
              <a:t>, 11. cikk</a:t>
            </a:r>
          </a:p>
          <a:p>
            <a:pPr marL="171450" indent="-171450" algn="just">
              <a:buFont typeface="Arial" panose="020B0604020202020204" pitchFamily="34" charset="0"/>
              <a:buChar char="•"/>
            </a:pPr>
            <a:endParaRPr lang="hu-HU" dirty="0"/>
          </a:p>
          <a:p>
            <a:pPr marL="171450" indent="-171450" algn="just">
              <a:buFont typeface="Arial" panose="020B0604020202020204" pitchFamily="34" charset="0"/>
              <a:buChar char="•"/>
            </a:pPr>
            <a:endParaRPr lang="hu-HU" dirty="0"/>
          </a:p>
          <a:p>
            <a:pPr marL="0" indent="0" algn="just">
              <a:buFont typeface="Arial" panose="020B0604020202020204" pitchFamily="34" charset="0"/>
              <a:buNone/>
            </a:pPr>
            <a:r>
              <a:rPr lang="hu-HU" dirty="0"/>
              <a:t>A bemutatandó témakörök:</a:t>
            </a:r>
          </a:p>
          <a:p>
            <a:pPr marL="171450" indent="-171450" algn="just">
              <a:buFont typeface="Arial" panose="020B0604020202020204" pitchFamily="34" charset="0"/>
              <a:buChar char="•"/>
            </a:pPr>
            <a:r>
              <a:rPr lang="hu-HU" dirty="0"/>
              <a:t>az adatkezelő felelősségi köre,</a:t>
            </a:r>
          </a:p>
          <a:p>
            <a:pPr marL="171450" indent="-171450" algn="just">
              <a:buFont typeface="Arial" panose="020B0604020202020204" pitchFamily="34" charset="0"/>
              <a:buChar char="•"/>
            </a:pPr>
            <a:r>
              <a:rPr lang="hu-HU" dirty="0"/>
              <a:t>az adatfeldolgozó felelősségi köre</a:t>
            </a:r>
          </a:p>
          <a:p>
            <a:pPr marL="171450" indent="-171450" algn="just">
              <a:buFont typeface="Arial" panose="020B0604020202020204" pitchFamily="34" charset="0"/>
              <a:buChar char="•"/>
            </a:pPr>
            <a:r>
              <a:rPr lang="hu-HU" dirty="0"/>
              <a:t>közös adatkezelők,</a:t>
            </a:r>
          </a:p>
          <a:p>
            <a:pPr marL="171450" indent="-171450" algn="just">
              <a:buFont typeface="Arial" panose="020B0604020202020204" pitchFamily="34" charset="0"/>
              <a:buChar char="•"/>
            </a:pPr>
            <a:r>
              <a:rPr lang="hu-HU" dirty="0"/>
              <a:t>alapértelmezett és beépített adatvédelem,</a:t>
            </a:r>
          </a:p>
          <a:p>
            <a:pPr marL="171450" indent="-171450" algn="just">
              <a:buFont typeface="Arial" panose="020B0604020202020204" pitchFamily="34" charset="0"/>
              <a:buChar char="•"/>
            </a:pPr>
            <a:r>
              <a:rPr lang="hu-HU" dirty="0"/>
              <a:t>tájékoztatási kötelezettség</a:t>
            </a:r>
          </a:p>
          <a:p>
            <a:pPr marL="171450" indent="-171450" algn="just">
              <a:buFont typeface="Arial" panose="020B0604020202020204" pitchFamily="34" charset="0"/>
              <a:buChar char="•"/>
            </a:pPr>
            <a:r>
              <a:rPr lang="hu-HU" dirty="0"/>
              <a:t>kapcsolat a felügyeleti hatóságokkal</a:t>
            </a:r>
          </a:p>
          <a:p>
            <a:pPr marL="171450" indent="-171450" algn="just">
              <a:buFont typeface="Arial" panose="020B0604020202020204" pitchFamily="34" charset="0"/>
              <a:buChar char="•"/>
            </a:pPr>
            <a:r>
              <a:rPr lang="hu-HU" dirty="0"/>
              <a:t>adatkezelési tevékenységek nyilvántartása,</a:t>
            </a:r>
          </a:p>
          <a:p>
            <a:pPr marL="171450" indent="-171450" algn="just">
              <a:buFont typeface="Arial" panose="020B0604020202020204" pitchFamily="34" charset="0"/>
              <a:buChar char="•"/>
            </a:pPr>
            <a:r>
              <a:rPr lang="hu-HU" dirty="0"/>
              <a:t>különleges adatok kezelésével kapcsolatos felelősségek</a:t>
            </a:r>
          </a:p>
          <a:p>
            <a:pPr marL="171450" indent="-171450" algn="just">
              <a:buFont typeface="Arial" panose="020B0604020202020204" pitchFamily="34" charset="0"/>
              <a:buChar char="•"/>
            </a:pPr>
            <a:r>
              <a:rPr lang="hu-HU" dirty="0"/>
              <a:t>az adatkezelők és az adatfeldolgozók közti kapcsolat </a:t>
            </a:r>
          </a:p>
        </p:txBody>
      </p:sp>
      <p:sp>
        <p:nvSpPr>
          <p:cNvPr id="4" name="Slide Number Placeholder 3"/>
          <p:cNvSpPr>
            <a:spLocks noGrp="1"/>
          </p:cNvSpPr>
          <p:nvPr>
            <p:ph type="sldNum" sz="quarter" idx="5"/>
          </p:nvPr>
        </p:nvSpPr>
        <p:spPr/>
        <p:txBody>
          <a:bodyPr/>
          <a:lstStyle/>
          <a:p>
            <a:fld id="{B7AF9503-90CD-6B4B-8D62-03EFC1C5493F}" type="slidenum">
              <a:rPr lang="en-US" smtClean="0"/>
              <a:t>5</a:t>
            </a:fld>
            <a:endParaRPr lang="en-US"/>
          </a:p>
        </p:txBody>
      </p:sp>
    </p:spTree>
    <p:extLst>
      <p:ext uri="{BB962C8B-B14F-4D97-AF65-F5344CB8AC3E}">
        <p14:creationId xmlns:p14="http://schemas.microsoft.com/office/powerpoint/2010/main" val="3935273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B7AF9503-90CD-6B4B-8D62-03EFC1C5493F}" type="slidenum">
              <a:rPr lang="en-US" smtClean="0"/>
              <a:t>6</a:t>
            </a:fld>
            <a:endParaRPr lang="en-US"/>
          </a:p>
        </p:txBody>
      </p:sp>
    </p:spTree>
    <p:extLst>
      <p:ext uri="{BB962C8B-B14F-4D97-AF65-F5344CB8AC3E}">
        <p14:creationId xmlns:p14="http://schemas.microsoft.com/office/powerpoint/2010/main" val="8541837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a:t>
            </a:r>
            <a:r>
              <a:rPr lang="hu-HU" sz="1200" b="0" kern="1200" baseline="0" dirty="0">
                <a:solidFill>
                  <a:schemeClr val="tx1"/>
                </a:solidFill>
                <a:effectLst/>
                <a:latin typeface="+mn-lt"/>
                <a:ea typeface="+mn-ea"/>
                <a:cs typeface="+mn-cs"/>
              </a:rPr>
              <a:t> </a:t>
            </a:r>
            <a:r>
              <a:rPr lang="hu-HU" b="0" dirty="0"/>
              <a:t>A témakör kőrüljárja az adatkezelő és adatfeldolgozó fogalmát, valamint </a:t>
            </a:r>
            <a:r>
              <a:rPr lang="hu-HU" b="0" baseline="0" dirty="0"/>
              <a:t>azokat a feltételeket, amiknek meg kell felelni, hogy valaki adatkezelőnek vagy adatfeldolgozónak minősüljön</a:t>
            </a:r>
            <a:r>
              <a:rPr lang="hu-HU" sz="1200" b="0" kern="1200" baseline="0" dirty="0">
                <a:solidFill>
                  <a:schemeClr val="tx1"/>
                </a:solidFill>
                <a:effectLst/>
                <a:latin typeface="+mn-lt"/>
                <a:ea typeface="+mn-ea"/>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Az előadás legyen közérthető és szemléletes, tartalmazzon változatos és egyszerű példákat! Javasoljuk további ábrák és képek hozzáadását.</a:t>
            </a:r>
          </a:p>
          <a:p>
            <a:pPr algn="just"/>
            <a:r>
              <a:rPr lang="hu-HU" sz="1200" b="1" kern="1200" dirty="0">
                <a:solidFill>
                  <a:schemeClr val="tx1"/>
                </a:solidFill>
                <a:effectLst/>
                <a:latin typeface="+mn-lt"/>
                <a:ea typeface="+mn-ea"/>
                <a:cs typeface="+mn-cs"/>
              </a:rPr>
              <a:t>Időterv (fontosság):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4</a:t>
            </a:r>
            <a:r>
              <a:rPr lang="hu-HU" sz="1200" kern="1200" dirty="0">
                <a:solidFill>
                  <a:schemeClr val="tx1"/>
                </a:solidFill>
                <a:effectLst/>
                <a:latin typeface="+mn-lt"/>
                <a:ea typeface="+mn-ea"/>
                <a:cs typeface="+mn-cs"/>
              </a:rPr>
              <a:t>.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algn="just"/>
            <a:endParaRPr lang="hu-HU" b="0" dirty="0"/>
          </a:p>
          <a:p>
            <a:pPr algn="just"/>
            <a:endParaRPr lang="hu-HU" dirty="0"/>
          </a:p>
        </p:txBody>
      </p:sp>
      <p:sp>
        <p:nvSpPr>
          <p:cNvPr id="4" name="Dia számának helye 3"/>
          <p:cNvSpPr>
            <a:spLocks noGrp="1"/>
          </p:cNvSpPr>
          <p:nvPr>
            <p:ph type="sldNum" sz="quarter" idx="5"/>
          </p:nvPr>
        </p:nvSpPr>
        <p:spPr/>
        <p:txBody>
          <a:bodyPr/>
          <a:lstStyle/>
          <a:p>
            <a:fld id="{B7AF9503-90CD-6B4B-8D62-03EFC1C5493F}" type="slidenum">
              <a:rPr lang="en-US" smtClean="0"/>
              <a:t>7</a:t>
            </a:fld>
            <a:endParaRPr lang="en-US"/>
          </a:p>
        </p:txBody>
      </p:sp>
    </p:spTree>
    <p:extLst>
      <p:ext uri="{BB962C8B-B14F-4D97-AF65-F5344CB8AC3E}">
        <p14:creationId xmlns:p14="http://schemas.microsoft.com/office/powerpoint/2010/main" val="35990322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en-GB"/>
          </a:p>
        </p:txBody>
      </p:sp>
      <p:sp>
        <p:nvSpPr>
          <p:cNvPr id="4" name="Dia számának helye 3"/>
          <p:cNvSpPr>
            <a:spLocks noGrp="1"/>
          </p:cNvSpPr>
          <p:nvPr>
            <p:ph type="sldNum" sz="quarter" idx="5"/>
          </p:nvPr>
        </p:nvSpPr>
        <p:spPr/>
        <p:txBody>
          <a:bodyPr/>
          <a:lstStyle/>
          <a:p>
            <a:fld id="{B7AF9503-90CD-6B4B-8D62-03EFC1C5493F}" type="slidenum">
              <a:rPr lang="en-US" smtClean="0"/>
              <a:t>8</a:t>
            </a:fld>
            <a:endParaRPr lang="en-US"/>
          </a:p>
        </p:txBody>
      </p:sp>
    </p:spTree>
    <p:extLst>
      <p:ext uri="{BB962C8B-B14F-4D97-AF65-F5344CB8AC3E}">
        <p14:creationId xmlns:p14="http://schemas.microsoft.com/office/powerpoint/2010/main" val="4088550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a:xfrm>
            <a:off x="685800" y="4400549"/>
            <a:ext cx="5486400" cy="9679007"/>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A dia célja és tárgya: </a:t>
            </a:r>
            <a:r>
              <a:rPr lang="hu-HU" b="0" dirty="0"/>
              <a:t>A dia bemutatja az adatkezelő fogalmát, és  ismerteti, hogy ki minősülhet adatfeldolgozónak, valamint, hogy milyen jellemzőknek kell megfelelni, hogy valaki adatkezelőnek minősüljön.</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a:t>
            </a:r>
            <a:r>
              <a:rPr lang="hu-HU" sz="1200" kern="1200" dirty="0">
                <a:solidFill>
                  <a:schemeClr val="tx1"/>
                </a:solidFill>
                <a:effectLst/>
                <a:latin typeface="+mn-lt"/>
                <a:ea typeface="+mn-ea"/>
                <a:cs typeface="+mn-cs"/>
              </a:rPr>
              <a:t> </a:t>
            </a:r>
            <a:r>
              <a:rPr lang="hu-HU" dirty="0"/>
              <a:t>Az előadás legyen közérthető és szemléletes, tartalmazzon változatos és egyszerű példákat! Javasoljuk további ábrák és képek hozzáadását.</a:t>
            </a:r>
          </a:p>
          <a:p>
            <a:pPr algn="just"/>
            <a:r>
              <a:rPr lang="hu-HU" b="1" dirty="0"/>
              <a:t>Időterv </a:t>
            </a:r>
            <a:r>
              <a:rPr lang="hu-HU" sz="1200" b="1" kern="1200" dirty="0">
                <a:solidFill>
                  <a:schemeClr val="tx1"/>
                </a:solidFill>
                <a:effectLst/>
                <a:latin typeface="+mn-lt"/>
                <a:ea typeface="+mn-ea"/>
                <a:cs typeface="+mn-cs"/>
              </a:rPr>
              <a:t>(fontosság): </a:t>
            </a:r>
            <a:r>
              <a:rPr lang="hu-HU" sz="1200" kern="1200" dirty="0">
                <a:solidFill>
                  <a:schemeClr val="tx1"/>
                </a:solidFill>
                <a:effectLst/>
                <a:latin typeface="+mn-lt"/>
                <a:ea typeface="+mn-ea"/>
                <a:cs typeface="+mn-cs"/>
              </a:rPr>
              <a:t>közepes</a:t>
            </a:r>
          </a:p>
          <a:p>
            <a:pPr algn="just"/>
            <a:r>
              <a:rPr lang="hu-HU" sz="1200" b="1" kern="1200" dirty="0">
                <a:solidFill>
                  <a:schemeClr val="tx1"/>
                </a:solidFill>
                <a:effectLst/>
                <a:latin typeface="+mn-lt"/>
                <a:ea typeface="+mn-ea"/>
                <a:cs typeface="+mn-cs"/>
              </a:rPr>
              <a:t>A képzésben résztvevők szükséges tapasztalata: </a:t>
            </a:r>
            <a:r>
              <a:rPr lang="hu-HU" sz="1200" kern="1200" dirty="0">
                <a:solidFill>
                  <a:schemeClr val="tx1"/>
                </a:solidFill>
                <a:effectLst/>
                <a:latin typeface="+mn-lt"/>
                <a:ea typeface="+mn-ea"/>
                <a:cs typeface="+mn-cs"/>
              </a:rPr>
              <a:t>kezdő/középhaladó/szakértő</a:t>
            </a:r>
          </a:p>
          <a:p>
            <a:pPr algn="just"/>
            <a:r>
              <a:rPr lang="hu-HU" sz="1200" b="1" kern="1200" dirty="0">
                <a:solidFill>
                  <a:schemeClr val="tx1"/>
                </a:solidFill>
                <a:effectLst/>
                <a:latin typeface="+mn-lt"/>
                <a:ea typeface="+mn-ea"/>
                <a:cs typeface="+mn-cs"/>
              </a:rPr>
              <a:t>Kinek releváns: </a:t>
            </a:r>
            <a:r>
              <a:rPr lang="hu-HU" sz="1200" kern="1200" dirty="0">
                <a:solidFill>
                  <a:schemeClr val="tx1"/>
                </a:solidFill>
                <a:effectLst/>
                <a:latin typeface="+mn-lt"/>
                <a:ea typeface="+mn-ea"/>
                <a:cs typeface="+mn-cs"/>
              </a:rPr>
              <a:t>mindenkinek</a:t>
            </a:r>
          </a:p>
          <a:p>
            <a:pPr algn="just"/>
            <a:r>
              <a:rPr lang="hu-HU" sz="1200" b="1" kern="1200" dirty="0">
                <a:solidFill>
                  <a:schemeClr val="tx1"/>
                </a:solidFill>
                <a:effectLst/>
                <a:latin typeface="+mn-lt"/>
                <a:ea typeface="+mn-ea"/>
                <a:cs typeface="+mn-cs"/>
              </a:rPr>
              <a:t>Jogszabályi rendelkezések: </a:t>
            </a:r>
            <a:r>
              <a:rPr lang="hu-HU" sz="1200" b="0" kern="1200" dirty="0">
                <a:solidFill>
                  <a:schemeClr val="tx1"/>
                </a:solidFill>
                <a:effectLst/>
                <a:latin typeface="+mn-lt"/>
                <a:ea typeface="+mn-ea"/>
                <a:cs typeface="+mn-cs"/>
              </a:rPr>
              <a:t>24</a:t>
            </a:r>
            <a:r>
              <a:rPr lang="hu-HU" sz="1200" kern="1200" dirty="0">
                <a:solidFill>
                  <a:schemeClr val="tx1"/>
                </a:solidFill>
                <a:effectLst/>
                <a:latin typeface="+mn-lt"/>
                <a:ea typeface="+mn-ea"/>
                <a:cs typeface="+mn-cs"/>
              </a:rPr>
              <a:t>. cikk</a:t>
            </a:r>
          </a:p>
          <a:p>
            <a:pPr algn="just"/>
            <a:r>
              <a:rPr lang="hu-HU" sz="1200" b="1" kern="1200" dirty="0">
                <a:solidFill>
                  <a:schemeClr val="tx1"/>
                </a:solidFill>
                <a:effectLst/>
                <a:latin typeface="+mn-lt"/>
                <a:ea typeface="+mn-ea"/>
                <a:cs typeface="+mn-cs"/>
              </a:rPr>
              <a:t>Jogeset: </a:t>
            </a:r>
            <a:r>
              <a:rPr lang="hu-HU" sz="1200" kern="1200" dirty="0">
                <a:solidFill>
                  <a:schemeClr val="tx1"/>
                </a:solidFill>
                <a:effectLst/>
                <a:latin typeface="+mn-lt"/>
                <a:ea typeface="+mn-ea"/>
                <a:cs typeface="+mn-cs"/>
              </a:rPr>
              <a:t>-</a:t>
            </a:r>
          </a:p>
          <a:p>
            <a:pPr algn="just"/>
            <a:r>
              <a:rPr lang="hu-HU" sz="1200" b="1" kern="1200" dirty="0">
                <a:solidFill>
                  <a:schemeClr val="tx1"/>
                </a:solidFill>
                <a:effectLst/>
                <a:latin typeface="+mn-lt"/>
                <a:ea typeface="+mn-ea"/>
                <a:cs typeface="+mn-cs"/>
              </a:rPr>
              <a:t>További olvasmányok:</a:t>
            </a:r>
            <a:endParaRPr lang="hu-HU" sz="1200" kern="1200" dirty="0">
              <a:solidFill>
                <a:schemeClr val="tx1"/>
              </a:solidFill>
              <a:effectLst/>
              <a:latin typeface="+mn-lt"/>
              <a:ea typeface="+mn-ea"/>
              <a:cs typeface="+mn-cs"/>
            </a:endParaRPr>
          </a:p>
          <a:p>
            <a:pPr algn="just"/>
            <a:r>
              <a:rPr lang="hu-HU" dirty="0"/>
              <a:t>A 29. cikk szerinti munkacsoport, 1/2010. számú véleménye az „adatkezelő” és az „adatfeldolgozó” fogalmáról (WP 169)</a:t>
            </a:r>
          </a:p>
          <a:p>
            <a:pPr algn="just"/>
            <a:endParaRPr lang="hu-HU" sz="1200" b="1" kern="1200" dirty="0">
              <a:solidFill>
                <a:schemeClr val="tx1"/>
              </a:solidFill>
              <a:effectLst/>
              <a:latin typeface="+mn-lt"/>
              <a:ea typeface="+mn-ea"/>
              <a:cs typeface="+mn-cs"/>
            </a:endParaRPr>
          </a:p>
          <a:p>
            <a:pPr algn="just"/>
            <a:r>
              <a:rPr lang="hu-HU" sz="1200" b="1" kern="1200" dirty="0">
                <a:solidFill>
                  <a:schemeClr val="tx1"/>
                </a:solidFill>
                <a:effectLst/>
                <a:latin typeface="+mn-lt"/>
                <a:ea typeface="+mn-ea"/>
                <a:cs typeface="+mn-cs"/>
              </a:rPr>
              <a:t>Megjegyzések:</a:t>
            </a:r>
            <a:endParaRPr lang="hu-HU" sz="1200" kern="1200" dirty="0">
              <a:solidFill>
                <a:schemeClr val="tx1"/>
              </a:solidFill>
              <a:effectLst/>
              <a:latin typeface="+mn-lt"/>
              <a:ea typeface="+mn-ea"/>
              <a:cs typeface="+mn-cs"/>
            </a:endParaRPr>
          </a:p>
          <a:p>
            <a:pPr marL="171450" indent="-171450" algn="just">
              <a:buFont typeface="Arial" panose="020B0604020202020204" pitchFamily="34" charset="0"/>
              <a:buChar char="•"/>
            </a:pPr>
            <a:r>
              <a:rPr lang="hu-HU" b="0" dirty="0"/>
              <a:t>„A fogalommeghatározás személyi vonatkozása alanyok egész sorára utal, akik az adatkezelő szerepét játszhatják. A kötelezettségek meghatározásának stratégiai szempontjából azonban </a:t>
            </a:r>
            <a:r>
              <a:rPr lang="hu-HU" b="1" dirty="0"/>
              <a:t>előnyben kell részesíteni azt, hogy a vállalatot vagy szervet mint egészet tekintsünk adatkezelőnek, és ne a vállalaton vagy szerven belüli egy meghatározott személyt</a:t>
            </a:r>
            <a:r>
              <a:rPr lang="hu-HU" b="0" dirty="0"/>
              <a:t>. A vállalatot vagy szervet kell végső soron felelősnek tekinteni az adatfeldolgozásért és az adatvédelmi jogszabályokból eredő kötelezettségekért, kivéve, ha egyértelmű elemek utalnak arra, hogy egy természetes személy a felelős, például ha a vállalaton vagy köztestületen belül dolgozó természetes személy a vállalat tevékenységén kívül, saját céljaira használ fel adatokat.”</a:t>
            </a:r>
          </a:p>
          <a:p>
            <a:pPr marL="171450" indent="-171450" algn="just">
              <a:buFont typeface="Arial" panose="020B0604020202020204" pitchFamily="34" charset="0"/>
              <a:buChar char="•"/>
            </a:pPr>
            <a:r>
              <a:rPr lang="hu-HU" b="0" dirty="0"/>
              <a:t>„ A többes adatkezelés lehetősége az olyan, egyre növekvő számú helyzetekre vonatkozik, ahol különböző felek járnak el adatkezelőként. Ennek az együttes adatkezelésnek az értékelése az „egyedüli” adatkezelés értékelését kell, hogy tükrözze, tartalmi és funkcionális megközelítést alkalmazva és arra összpontosítva, hogy a célokat és módok alapvető elemeit egynél több fél határozza-e meg. </a:t>
            </a:r>
            <a:r>
              <a:rPr lang="hu-HU" b="1" dirty="0"/>
              <a:t>A feleknek a feldolgozás céljainak és módjának meghatározásában való részvétele különböző formákat ölthet, és nem szükséges, hogy egyenlő arányban történjen</a:t>
            </a:r>
            <a:r>
              <a:rPr lang="hu-HU" b="0" dirty="0"/>
              <a:t>.”</a:t>
            </a:r>
          </a:p>
          <a:p>
            <a:pPr marL="171450" indent="-171450" algn="just">
              <a:buFont typeface="Arial" panose="020B0604020202020204" pitchFamily="34" charset="0"/>
              <a:buChar char="•"/>
            </a:pPr>
            <a:r>
              <a:rPr lang="hu-HU" dirty="0"/>
              <a:t>„A célok és mód meghatározására való illetékesség különböző jogi és/vagy ténybeli körülményekből eredhet: kifejezett jogi illetékességből, amikor a jog kinevezi az adatkezelőt vagy bizonyos adatok gyűjtésének és feldolgozásának feladatát vagy kötelezettségét rója rá; általános jogi rendelkezésekből vagy meglévő hagyományos szerepekből, amelyek általában bizonyos felelősséggel járnak bizonyos szervezetekben (például a munkaadó a munkavállalói adatai vonatkozásában); ténybeli körülményekből és egyéb elemekből (ilyenek pl. a szerződéses viszonyok, egy fél tényleges adatkezelése, az érintettek előtti ismertség stb.). Ha e kategóriák egyike sem alkalmazható, az adatkezelő kinevezését „semmisnek és érvénytelennek” kell tekinteni. </a:t>
            </a:r>
            <a:r>
              <a:rPr lang="hu-HU" b="1" dirty="0"/>
              <a:t>Egy olyan testület, amelynek sem jogi, sem tényleges befolyása nincs a személyes adatok feldolgozásának módjára, valóban nem tekinthető adatkezelőnek</a:t>
            </a:r>
            <a:r>
              <a:rPr lang="hu-HU" dirty="0"/>
              <a:t>. A feldolgozás „céljának” meghatározása (de facto) adatkezelői minősítéshez vezet. A feldolgozás „módjának” meghatározását ezzel szemben az adatkezelő átruházhatja, amennyiben ez technikai vagy szervezeti kérdéseket érinti. Az olyan lényeges kérdéseket azonban, amelyek a feldolgozás jogszerűsége szempontjából alapvető fontosságúak – úgymint a feldolgozandó adatok, a tárolás hossza, hozzáférés stb. –, az adatkezelőnek kell meghatároznia.</a:t>
            </a:r>
          </a:p>
        </p:txBody>
      </p:sp>
      <p:sp>
        <p:nvSpPr>
          <p:cNvPr id="4" name="Dia számának helye 3"/>
          <p:cNvSpPr>
            <a:spLocks noGrp="1"/>
          </p:cNvSpPr>
          <p:nvPr>
            <p:ph type="sldNum" sz="quarter" idx="5"/>
          </p:nvPr>
        </p:nvSpPr>
        <p:spPr/>
        <p:txBody>
          <a:bodyPr/>
          <a:lstStyle/>
          <a:p>
            <a:fld id="{B7AF9503-90CD-6B4B-8D62-03EFC1C5493F}" type="slidenum">
              <a:rPr lang="en-US" smtClean="0"/>
              <a:t>9</a:t>
            </a:fld>
            <a:endParaRPr lang="en-US"/>
          </a:p>
        </p:txBody>
      </p:sp>
    </p:spTree>
    <p:extLst>
      <p:ext uri="{BB962C8B-B14F-4D97-AF65-F5344CB8AC3E}">
        <p14:creationId xmlns:p14="http://schemas.microsoft.com/office/powerpoint/2010/main" val="24428612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www.project-star.eu/" TargetMode="Externa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hu-HU"/>
              <a:t>Mintacím szerkesztése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ct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a:t>Kattintson ide az alcím mintájának szerkesztéséhez</a:t>
            </a:r>
            <a:endParaRPr lang="en-US" dirty="0"/>
          </a:p>
        </p:txBody>
      </p:sp>
      <p:sp>
        <p:nvSpPr>
          <p:cNvPr id="22" name="Footer Placeholder 8">
            <a:extLst>
              <a:ext uri="{FF2B5EF4-FFF2-40B4-BE49-F238E27FC236}">
                <a16:creationId xmlns:a16="http://schemas.microsoft.com/office/drawing/2014/main" id="{2188554F-6D1A-1D49-A0B0-3AE6B8EC456E}"/>
              </a:ext>
            </a:extLst>
          </p:cNvPr>
          <p:cNvSpPr txBox="1">
            <a:spLocks/>
          </p:cNvSpPr>
          <p:nvPr userDrawn="1"/>
        </p:nvSpPr>
        <p:spPr bwMode="auto">
          <a:xfrm>
            <a:off x="2187296" y="6004294"/>
            <a:ext cx="661006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eaLnBrk="0" fontAlgn="base" hangingPunct="0">
              <a:spcBef>
                <a:spcPct val="0"/>
              </a:spcBef>
              <a:spcAft>
                <a:spcPct val="0"/>
              </a:spcAft>
            </a:pPr>
            <a:r>
              <a:rPr lang="en-GB" altLang="en-US" sz="1000" dirty="0">
                <a:latin typeface="Cambria" panose="02040503050406030204" pitchFamily="18" charset="0"/>
                <a:ea typeface="Cambria" panose="02040503050406030204" pitchFamily="18" charset="0"/>
                <a:cs typeface="Times New Roman" panose="02020603050405020304" pitchFamily="18" charset="0"/>
              </a:rPr>
              <a:t>This guide was produced by the STAR project</a:t>
            </a:r>
            <a:r>
              <a:rPr lang="en-GB" altLang="en-US" sz="1000" u="sng" dirty="0">
                <a:solidFill>
                  <a:srgbClr val="008080"/>
                </a:solidFill>
                <a:latin typeface="Cambria" panose="02040503050406030204" pitchFamily="18" charset="0"/>
                <a:ea typeface="Cambria" panose="02040503050406030204" pitchFamily="18" charset="0"/>
                <a:cs typeface="Times New Roman" panose="02020603050405020304" pitchFamily="18" charset="0"/>
              </a:rPr>
              <a:t> </a:t>
            </a:r>
            <a:r>
              <a:rPr lang="en-GB" altLang="en-US" sz="1000" dirty="0">
                <a:latin typeface="Cambria" panose="02040503050406030204" pitchFamily="18" charset="0"/>
                <a:ea typeface="Cambria" panose="02040503050406030204" pitchFamily="18" charset="0"/>
                <a:cs typeface="Times New Roman" panose="02020603050405020304" pitchFamily="18" charset="0"/>
              </a:rPr>
              <a:t>(</a:t>
            </a:r>
            <a:r>
              <a:rPr lang="en-GB" altLang="en-US" sz="1000" i="1" dirty="0">
                <a:latin typeface="Cambria" panose="02040503050406030204" pitchFamily="18" charset="0"/>
                <a:ea typeface="Cambria" panose="02040503050406030204" pitchFamily="18" charset="0"/>
                <a:cs typeface="Times New Roman" panose="02020603050405020304" pitchFamily="18" charset="0"/>
              </a:rPr>
              <a:t>Support Training Activities on the data protection Reform</a:t>
            </a:r>
            <a:r>
              <a:rPr lang="en-GB" altLang="en-US" sz="1000" dirty="0">
                <a:latin typeface="Cambria" panose="02040503050406030204" pitchFamily="18" charset="0"/>
                <a:ea typeface="Cambria" panose="02040503050406030204" pitchFamily="18" charset="0"/>
                <a:cs typeface="Times New Roman" panose="02020603050405020304" pitchFamily="18" charset="0"/>
              </a:rPr>
              <a:t>; 2017-2019), which is co-funded by the European Union under the Rights, Equality and Citizenship Programme 2014-2020 (REC-RDAT-TRAI-AG-2016) under Grant Agreement No. 769138.</a:t>
            </a:r>
          </a:p>
          <a:p>
            <a:pPr algn="just" eaLnBrk="0" fontAlgn="base" hangingPunct="0">
              <a:spcBef>
                <a:spcPct val="0"/>
              </a:spcBef>
              <a:spcAft>
                <a:spcPct val="0"/>
              </a:spcAft>
            </a:pPr>
            <a:r>
              <a:rPr lang="en-GB" altLang="en-US" sz="1000" dirty="0">
                <a:latin typeface="Cambria" panose="02040503050406030204" pitchFamily="18" charset="0"/>
                <a:ea typeface="Cambria" panose="02040503050406030204" pitchFamily="18" charset="0"/>
                <a:cs typeface="Times New Roman" panose="02020603050405020304" pitchFamily="18" charset="0"/>
              </a:rPr>
              <a:t>More information, and other GDPR training resources can be found at: </a:t>
            </a:r>
            <a:r>
              <a:rPr lang="en-GB" altLang="en-US" sz="1000" b="1" dirty="0" err="1">
                <a:latin typeface="Cambria" panose="02040503050406030204" pitchFamily="18" charset="0"/>
                <a:ea typeface="Cambria" panose="02040503050406030204" pitchFamily="18" charset="0"/>
                <a:cs typeface="Times New Roman" panose="02020603050405020304" pitchFamily="18" charset="0"/>
              </a:rPr>
              <a:t>www.project-star.eu</a:t>
            </a:r>
            <a:endParaRPr lang="en-GB" altLang="en-US" sz="1800" dirty="0">
              <a:latin typeface="Arial" panose="020B0604020202020204" pitchFamily="34" charset="0"/>
            </a:endParaRPr>
          </a:p>
        </p:txBody>
      </p:sp>
      <p:pic>
        <p:nvPicPr>
          <p:cNvPr id="14" name="Picture 13">
            <a:extLst>
              <a:ext uri="{FF2B5EF4-FFF2-40B4-BE49-F238E27FC236}">
                <a16:creationId xmlns:a16="http://schemas.microsoft.com/office/drawing/2014/main" id="{B543CA8B-5BDA-7544-9E48-FACCF7AF24C7}"/>
              </a:ext>
            </a:extLst>
          </p:cNvPr>
          <p:cNvPicPr>
            <a:picLocks noChangeAspect="1"/>
          </p:cNvPicPr>
          <p:nvPr userDrawn="1"/>
        </p:nvPicPr>
        <p:blipFill>
          <a:blip r:embed="rId2"/>
          <a:stretch>
            <a:fillRect/>
          </a:stretch>
        </p:blipFill>
        <p:spPr>
          <a:xfrm>
            <a:off x="1573165" y="597485"/>
            <a:ext cx="7634739" cy="3170358"/>
          </a:xfrm>
          <a:prstGeom prst="rect">
            <a:avLst/>
          </a:prstGeom>
        </p:spPr>
      </p:pic>
    </p:spTree>
    <p:extLst>
      <p:ext uri="{BB962C8B-B14F-4D97-AF65-F5344CB8AC3E}">
        <p14:creationId xmlns:p14="http://schemas.microsoft.com/office/powerpoint/2010/main" val="973487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ím és képaláírás">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hu-HU"/>
              <a:t>Mintacím szerkesztése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689C5C6C-2A5B-DD45-94A7-7BA2F214E57D}"/>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519967AF-5D93-704B-A1E4-23EF0A64EA2F}"/>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1947320642"/>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Idézet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
        <p:nvSpPr>
          <p:cNvPr id="13" name="Slide Number Placeholder 5">
            <a:extLst>
              <a:ext uri="{FF2B5EF4-FFF2-40B4-BE49-F238E27FC236}">
                <a16:creationId xmlns:a16="http://schemas.microsoft.com/office/drawing/2014/main" id="{C3D02B16-B45C-8048-816A-20819E04FA41}"/>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62A0EF36-4CF1-7C48-AF31-D4A9BAF2211C}"/>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32400148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évkárty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hu-HU"/>
              <a:t>Mintacím szerkesztése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04E22C51-6886-F449-98D7-2A62D2C3CB51}"/>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ACAC1253-255F-F645-A028-50F6C7B23C83}"/>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2239099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évkártya idézettel">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13" name="Slide Number Placeholder 5">
            <a:extLst>
              <a:ext uri="{FF2B5EF4-FFF2-40B4-BE49-F238E27FC236}">
                <a16:creationId xmlns:a16="http://schemas.microsoft.com/office/drawing/2014/main" id="{9349A0A6-8F5D-D347-A3C4-E5D35A550FF9}"/>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5B1C6966-9A92-064A-AC0D-48D7FA0A979F}"/>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25462650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Igaz vagy hamis">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1" name="Slide Number Placeholder 5">
            <a:extLst>
              <a:ext uri="{FF2B5EF4-FFF2-40B4-BE49-F238E27FC236}">
                <a16:creationId xmlns:a16="http://schemas.microsoft.com/office/drawing/2014/main" id="{9A9B6215-BF4F-DD44-BDF8-16457060E80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D1266839-6CEF-2743-91EE-62A423EEA803}"/>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22454499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Vertical Text Placeholder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1" name="Slide Number Placeholder 5">
            <a:extLst>
              <a:ext uri="{FF2B5EF4-FFF2-40B4-BE49-F238E27FC236}">
                <a16:creationId xmlns:a16="http://schemas.microsoft.com/office/drawing/2014/main" id="{7D012C9C-36AF-6947-9AA6-230F1F06B39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A8D172DA-0831-544E-AC7B-9C959A93A011}"/>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6400455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hu-HU"/>
              <a:t>Mintacím szerkesztése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9" name="Date Placeholder 18">
            <a:extLst>
              <a:ext uri="{FF2B5EF4-FFF2-40B4-BE49-F238E27FC236}">
                <a16:creationId xmlns:a16="http://schemas.microsoft.com/office/drawing/2014/main" id="{78BB51ED-C799-7749-8F90-67E5C0E9059C}"/>
              </a:ext>
            </a:extLst>
          </p:cNvPr>
          <p:cNvSpPr>
            <a:spLocks noGrp="1"/>
          </p:cNvSpPr>
          <p:nvPr>
            <p:ph type="dt" sz="half" idx="10"/>
          </p:nvPr>
        </p:nvSpPr>
        <p:spPr/>
        <p:txBody>
          <a:bodyPr/>
          <a:lstStyle/>
          <a:p>
            <a:fld id="{5B52FFB4-0626-D14E-A3AC-858E7FDB9B78}" type="datetimeFigureOut">
              <a:rPr lang="en-US" smtClean="0"/>
              <a:t>1/23/2020</a:t>
            </a:fld>
            <a:endParaRPr lang="en-US"/>
          </a:p>
        </p:txBody>
      </p:sp>
      <p:sp>
        <p:nvSpPr>
          <p:cNvPr id="20" name="Footer Placeholder 19">
            <a:extLst>
              <a:ext uri="{FF2B5EF4-FFF2-40B4-BE49-F238E27FC236}">
                <a16:creationId xmlns:a16="http://schemas.microsoft.com/office/drawing/2014/main" id="{8F5528E0-AF36-7E4C-9B7F-1DA729C1CC01}"/>
              </a:ext>
            </a:extLst>
          </p:cNvPr>
          <p:cNvSpPr>
            <a:spLocks noGrp="1"/>
          </p:cNvSpPr>
          <p:nvPr>
            <p:ph type="ftr" sz="quarter" idx="11"/>
          </p:nvPr>
        </p:nvSpPr>
        <p:spPr>
          <a:xfrm>
            <a:off x="2132880" y="6206354"/>
            <a:ext cx="4598662" cy="584775"/>
          </a:xfrm>
          <a:prstGeom prst="rect">
            <a:avLst/>
          </a:prstGeom>
        </p:spPr>
        <p:txBody>
          <a:bodyPr/>
          <a:lstStyle/>
          <a:p>
            <a:pPr eaLnBrk="0" fontAlgn="base" hangingPunct="0">
              <a:spcBef>
                <a:spcPct val="0"/>
              </a:spcBef>
              <a:spcAft>
                <a:spcPct val="0"/>
              </a:spcAft>
            </a:pPr>
            <a:r>
              <a:rPr lang="en-GB" altLang="en-US">
                <a:latin typeface="Cambria" panose="02040503050406030204" pitchFamily="18" charset="0"/>
                <a:ea typeface="Cambria" panose="02040503050406030204" pitchFamily="18" charset="0"/>
                <a:cs typeface="Times New Roman" panose="02020603050405020304" pitchFamily="18" charset="0"/>
              </a:rPr>
              <a:t>This guide was produced by the STAR project</a:t>
            </a:r>
            <a:r>
              <a:rPr lang="en-GB" altLang="en-US" u="sng">
                <a:solidFill>
                  <a:srgbClr val="008080"/>
                </a:solidFill>
                <a:latin typeface="Cambria" panose="02040503050406030204" pitchFamily="18" charset="0"/>
                <a:ea typeface="Cambria" panose="02040503050406030204" pitchFamily="18" charset="0"/>
                <a:cs typeface="Times New Roman" panose="02020603050405020304" pitchFamily="18" charset="0"/>
              </a:rPr>
              <a:t> </a:t>
            </a:r>
            <a:r>
              <a:rPr lang="en-GB" altLang="en-US">
                <a:latin typeface="Cambria" panose="02040503050406030204" pitchFamily="18" charset="0"/>
                <a:ea typeface="Cambria" panose="02040503050406030204" pitchFamily="18" charset="0"/>
                <a:cs typeface="Times New Roman" panose="02020603050405020304" pitchFamily="18" charset="0"/>
              </a:rPr>
              <a:t>(</a:t>
            </a:r>
            <a:r>
              <a:rPr lang="en-GB" altLang="en-US" i="1">
                <a:latin typeface="Cambria" panose="02040503050406030204" pitchFamily="18" charset="0"/>
                <a:ea typeface="Cambria" panose="02040503050406030204" pitchFamily="18" charset="0"/>
                <a:cs typeface="Times New Roman" panose="02020603050405020304" pitchFamily="18" charset="0"/>
              </a:rPr>
              <a:t>Support Training Activities on the data protection Reform</a:t>
            </a:r>
            <a:r>
              <a:rPr lang="en-GB" altLang="en-US">
                <a:latin typeface="Cambria" panose="02040503050406030204" pitchFamily="18" charset="0"/>
                <a:ea typeface="Cambria" panose="02040503050406030204" pitchFamily="18" charset="0"/>
                <a:cs typeface="Times New Roman" panose="02020603050405020304" pitchFamily="18" charset="0"/>
              </a:rPr>
              <a:t>; 2017-2019), which is co-funded by the European Union under the Rights, Equality and Citizenship Programme 2014-2020 (REC-RDAT-TRAI-AG-2016) under Grant Agreement No. 769138. More information, and other GDPR training resources can be found at: </a:t>
            </a:r>
            <a:r>
              <a:rPr lang="en-GB" altLang="en-US" b="1">
                <a:latin typeface="Cambria" panose="02040503050406030204" pitchFamily="18" charset="0"/>
                <a:ea typeface="Cambria" panose="02040503050406030204" pitchFamily="18" charset="0"/>
                <a:cs typeface="Times New Roman" panose="02020603050405020304" pitchFamily="18" charset="0"/>
              </a:rPr>
              <a:t>www.project-star.eu</a:t>
            </a:r>
            <a:endParaRPr lang="en-GB" altLang="en-US" sz="1400" dirty="0">
              <a:latin typeface="Arial" panose="020B0604020202020204" pitchFamily="34" charset="0"/>
            </a:endParaRPr>
          </a:p>
        </p:txBody>
      </p:sp>
      <p:sp>
        <p:nvSpPr>
          <p:cNvPr id="21" name="Slide Number Placeholder 20">
            <a:extLst>
              <a:ext uri="{FF2B5EF4-FFF2-40B4-BE49-F238E27FC236}">
                <a16:creationId xmlns:a16="http://schemas.microsoft.com/office/drawing/2014/main" id="{B7E95907-7B8F-884B-AF77-BCD8C331BD2C}"/>
              </a:ext>
            </a:extLst>
          </p:cNvPr>
          <p:cNvSpPr>
            <a:spLocks noGrp="1"/>
          </p:cNvSpPr>
          <p:nvPr>
            <p:ph type="sldNum" sz="quarter" idx="12"/>
          </p:nvPr>
        </p:nvSpPr>
        <p:spPr/>
        <p:txBody>
          <a:bodyPr/>
          <a:lstStyle/>
          <a:p>
            <a:fld id="{65F0A310-DF0E-6745-8572-F40CB56C6BD2}" type="slidenum">
              <a:rPr lang="en-US" smtClean="0"/>
              <a:t>‹#›</a:t>
            </a:fld>
            <a:endParaRPr lang="en-US"/>
          </a:p>
        </p:txBody>
      </p:sp>
    </p:spTree>
    <p:extLst>
      <p:ext uri="{BB962C8B-B14F-4D97-AF65-F5344CB8AC3E}">
        <p14:creationId xmlns:p14="http://schemas.microsoft.com/office/powerpoint/2010/main" val="26127432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32656"/>
            <a:ext cx="10972801" cy="504056"/>
          </a:xfrm>
          <a:prstGeom prst="rect">
            <a:avLst/>
          </a:prstGeom>
        </p:spPr>
        <p:txBody>
          <a:bodyPr/>
          <a:lstStyle>
            <a:lvl1pPr algn="l">
              <a:defRPr sz="2800" b="1">
                <a:solidFill>
                  <a:srgbClr val="284571"/>
                </a:solidFill>
                <a:latin typeface="+mj-lt"/>
                <a:cs typeface="Arial" panose="020B0604020202020204" pitchFamily="34" charset="0"/>
              </a:defRPr>
            </a:lvl1pPr>
          </a:lstStyle>
          <a:p>
            <a:r>
              <a:rPr lang="en-US" dirty="0"/>
              <a:t>Click to edit Master title style</a:t>
            </a:r>
            <a:endParaRPr lang="en-CA" dirty="0"/>
          </a:p>
        </p:txBody>
      </p:sp>
      <p:sp>
        <p:nvSpPr>
          <p:cNvPr id="3" name="Content Placeholder 2"/>
          <p:cNvSpPr>
            <a:spLocks noGrp="1"/>
          </p:cNvSpPr>
          <p:nvPr>
            <p:ph idx="1"/>
          </p:nvPr>
        </p:nvSpPr>
        <p:spPr>
          <a:xfrm>
            <a:off x="609600" y="1340768"/>
            <a:ext cx="10972801" cy="4785395"/>
          </a:xfrm>
          <a:prstGeom prst="rect">
            <a:avLst/>
          </a:prstGeom>
        </p:spPr>
        <p:txBody>
          <a:bodyPr/>
          <a:lstStyle>
            <a:lvl1pPr>
              <a:defRPr sz="2200">
                <a:latin typeface="+mj-lt"/>
                <a:cs typeface="Arial" panose="020B0604020202020204" pitchFamily="34" charset="0"/>
              </a:defRPr>
            </a:lvl1pPr>
            <a:lvl2pPr>
              <a:defRPr sz="2200">
                <a:latin typeface="+mj-lt"/>
                <a:cs typeface="Arial" panose="020B0604020202020204" pitchFamily="34" charset="0"/>
              </a:defRPr>
            </a:lvl2pPr>
            <a:lvl3pPr>
              <a:defRPr sz="2200">
                <a:latin typeface="+mj-lt"/>
                <a:cs typeface="Arial" panose="020B0604020202020204" pitchFamily="34" charset="0"/>
              </a:defRPr>
            </a:lvl3pPr>
            <a:lvl4pPr>
              <a:defRPr sz="2200">
                <a:latin typeface="+mj-lt"/>
                <a:cs typeface="Arial" panose="020B0604020202020204" pitchFamily="34" charset="0"/>
              </a:defRPr>
            </a:lvl4pPr>
            <a:lvl5pPr>
              <a:defRPr sz="22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p:cNvSpPr>
            <a:spLocks noGrp="1"/>
          </p:cNvSpPr>
          <p:nvPr>
            <p:ph type="dt" sz="half" idx="10"/>
          </p:nvPr>
        </p:nvSpPr>
        <p:spPr/>
        <p:txBody>
          <a:bodyPr/>
          <a:lstStyle/>
          <a:p>
            <a:fld id="{E67BD17A-A129-4DF0-AF14-838EB1E0EF7F}" type="datetimeFigureOut">
              <a:rPr lang="en-CA" smtClean="0"/>
              <a:pPr/>
              <a:t>2020-01-23</a:t>
            </a:fld>
            <a:endParaRPr lang="en-CA" dirty="0"/>
          </a:p>
        </p:txBody>
      </p:sp>
      <p:sp>
        <p:nvSpPr>
          <p:cNvPr id="5" name="Footer Placeholder 4"/>
          <p:cNvSpPr>
            <a:spLocks noGrp="1"/>
          </p:cNvSpPr>
          <p:nvPr>
            <p:ph type="ftr" sz="quarter" idx="11"/>
          </p:nvPr>
        </p:nvSpPr>
        <p:spPr>
          <a:xfrm>
            <a:off x="4165601" y="6356352"/>
            <a:ext cx="3860800" cy="365125"/>
          </a:xfrm>
          <a:prstGeom prst="rect">
            <a:avLst/>
          </a:prstGeom>
        </p:spPr>
        <p:txBody>
          <a:bodyPr/>
          <a:lstStyle/>
          <a:p>
            <a:endParaRPr lang="en-CA" dirty="0"/>
          </a:p>
        </p:txBody>
      </p:sp>
      <p:sp>
        <p:nvSpPr>
          <p:cNvPr id="6" name="Slide Number Placeholder 5"/>
          <p:cNvSpPr>
            <a:spLocks noGrp="1"/>
          </p:cNvSpPr>
          <p:nvPr>
            <p:ph type="sldNum" sz="quarter" idx="12"/>
          </p:nvPr>
        </p:nvSpPr>
        <p:spPr>
          <a:xfrm>
            <a:off x="8737601" y="6356352"/>
            <a:ext cx="2844800" cy="365125"/>
          </a:xfrm>
          <a:prstGeom prst="rect">
            <a:avLst/>
          </a:prstGeom>
        </p:spPr>
        <p:txBody>
          <a:bodyPr/>
          <a:lstStyle/>
          <a:p>
            <a:fld id="{EDBB11D8-B122-4A62-B476-418078356EDE}" type="slidenum">
              <a:rPr lang="en-CA" smtClean="0"/>
              <a:pPr/>
              <a:t>‹#›</a:t>
            </a:fld>
            <a:endParaRPr lang="en-CA" dirty="0"/>
          </a:p>
        </p:txBody>
      </p:sp>
      <p:sp>
        <p:nvSpPr>
          <p:cNvPr id="13" name="Text Placeholder 12"/>
          <p:cNvSpPr>
            <a:spLocks noGrp="1"/>
          </p:cNvSpPr>
          <p:nvPr>
            <p:ph type="body" sz="quarter" idx="13"/>
          </p:nvPr>
        </p:nvSpPr>
        <p:spPr>
          <a:xfrm>
            <a:off x="624418" y="836615"/>
            <a:ext cx="10943167" cy="504825"/>
          </a:xfrm>
          <a:prstGeom prst="rect">
            <a:avLst/>
          </a:prstGeom>
        </p:spPr>
        <p:txBody>
          <a:bodyPr/>
          <a:lstStyle>
            <a:lvl1pPr marL="0" indent="0">
              <a:buNone/>
              <a:defRPr sz="2000" b="1">
                <a:solidFill>
                  <a:schemeClr val="bg1">
                    <a:lumMod val="50000"/>
                  </a:schemeClr>
                </a:solidFill>
                <a:latin typeface="+mj-lt"/>
                <a:cs typeface="Arial" panose="020B0604020202020204" pitchFamily="34" charset="0"/>
              </a:defRPr>
            </a:lvl1pPr>
            <a:lvl2pPr marL="457200" indent="0">
              <a:buNone/>
              <a:defRPr sz="2300" b="1">
                <a:latin typeface="Arial Narrow" panose="020B0606020202030204" pitchFamily="34" charset="0"/>
              </a:defRPr>
            </a:lvl2pPr>
            <a:lvl3pPr marL="914400" indent="0">
              <a:buNone/>
              <a:defRPr sz="2300" b="1">
                <a:latin typeface="Arial Narrow" panose="020B0606020202030204" pitchFamily="34" charset="0"/>
              </a:defRPr>
            </a:lvl3pPr>
            <a:lvl4pPr marL="1371600" indent="0">
              <a:buNone/>
              <a:defRPr sz="2300" b="1">
                <a:latin typeface="Arial Narrow" panose="020B0606020202030204" pitchFamily="34" charset="0"/>
              </a:defRPr>
            </a:lvl4pPr>
            <a:lvl5pPr marL="1828800" indent="0">
              <a:buNone/>
              <a:defRPr sz="2300" b="1">
                <a:latin typeface="Arial Narrow" panose="020B0606020202030204" pitchFamily="34" charset="0"/>
              </a:defRPr>
            </a:lvl5pPr>
          </a:lstStyle>
          <a:p>
            <a:pPr lvl="0"/>
            <a:r>
              <a:rPr lang="en-US" dirty="0"/>
              <a:t>Click to edit Master text styles</a:t>
            </a:r>
            <a:endParaRPr lang="en-CA" dirty="0"/>
          </a:p>
        </p:txBody>
      </p:sp>
    </p:spTree>
    <p:extLst>
      <p:ext uri="{BB962C8B-B14F-4D97-AF65-F5344CB8AC3E}">
        <p14:creationId xmlns:p14="http://schemas.microsoft.com/office/powerpoint/2010/main" val="36746486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hu-HU"/>
              <a:t>Mintacím szerkesztése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ct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a:t>Kattintson ide az alcím mintájának szerkesztéséhez</a:t>
            </a:r>
            <a:endParaRPr lang="en-US" dirty="0"/>
          </a:p>
        </p:txBody>
      </p:sp>
      <p:sp>
        <p:nvSpPr>
          <p:cNvPr id="22" name="Footer Placeholder 8">
            <a:extLst>
              <a:ext uri="{FF2B5EF4-FFF2-40B4-BE49-F238E27FC236}">
                <a16:creationId xmlns:a16="http://schemas.microsoft.com/office/drawing/2014/main" id="{2188554F-6D1A-1D49-A0B0-3AE6B8EC456E}"/>
              </a:ext>
            </a:extLst>
          </p:cNvPr>
          <p:cNvSpPr txBox="1">
            <a:spLocks/>
          </p:cNvSpPr>
          <p:nvPr userDrawn="1"/>
        </p:nvSpPr>
        <p:spPr bwMode="auto">
          <a:xfrm>
            <a:off x="2440789" y="5857885"/>
            <a:ext cx="646129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hu-HU" sz="1000" b="0" dirty="0"/>
              <a:t>Jelen képzési anyag a STAR </a:t>
            </a:r>
            <a:r>
              <a:rPr lang="hu-HU" sz="1000" b="0" i="1" dirty="0"/>
              <a:t>(</a:t>
            </a:r>
            <a:r>
              <a:rPr lang="hu-HU" sz="1000" b="0" i="1" dirty="0" err="1"/>
              <a:t>Support</a:t>
            </a:r>
            <a:r>
              <a:rPr lang="hu-HU" sz="1000" b="0" i="1" dirty="0"/>
              <a:t> </a:t>
            </a:r>
            <a:r>
              <a:rPr lang="hu-HU" sz="1000" b="0" i="1" dirty="0" err="1"/>
              <a:t>Training</a:t>
            </a:r>
            <a:r>
              <a:rPr lang="hu-HU" sz="1000" b="0" i="1" dirty="0"/>
              <a:t> </a:t>
            </a:r>
            <a:r>
              <a:rPr lang="hu-HU" sz="1000" b="0" i="1" dirty="0" err="1"/>
              <a:t>Activities</a:t>
            </a:r>
            <a:r>
              <a:rPr lang="hu-HU" sz="1000" b="0" i="1" dirty="0"/>
              <a:t> </a:t>
            </a:r>
            <a:r>
              <a:rPr lang="hu-HU" sz="1000" b="0" i="1" dirty="0" err="1"/>
              <a:t>on</a:t>
            </a:r>
            <a:r>
              <a:rPr lang="hu-HU" sz="1000" b="0" i="1" dirty="0"/>
              <a:t> </a:t>
            </a:r>
            <a:r>
              <a:rPr lang="hu-HU" sz="1000" b="0" i="1" dirty="0" err="1"/>
              <a:t>the</a:t>
            </a:r>
            <a:r>
              <a:rPr lang="hu-HU" sz="1000" b="0" i="1" dirty="0"/>
              <a:t> </a:t>
            </a:r>
            <a:r>
              <a:rPr lang="hu-HU" sz="1000" b="0" i="1" dirty="0" err="1"/>
              <a:t>data</a:t>
            </a:r>
            <a:r>
              <a:rPr lang="hu-HU" sz="1000" b="0" i="1" dirty="0"/>
              <a:t> </a:t>
            </a:r>
            <a:r>
              <a:rPr lang="hu-HU" sz="1000" b="0" i="1" dirty="0" err="1"/>
              <a:t>protection</a:t>
            </a:r>
            <a:r>
              <a:rPr lang="hu-HU" sz="1000" b="0" i="1" dirty="0"/>
              <a:t> Reform) </a:t>
            </a:r>
            <a:r>
              <a:rPr lang="hu-HU" sz="1000" b="0" dirty="0"/>
              <a:t>projekt keretében kidolgozott egységes képzési anyagokon alapul. A projekt az Európai Unió Jogok, Egyenlőség és Polgárság 2014-2020 programjának (REC-RDAT-TRAI-AG-2016 ) társfinanszírozásában, a 769138 számú Grant </a:t>
            </a:r>
            <a:r>
              <a:rPr lang="hu-HU" sz="1000" b="0" dirty="0" err="1"/>
              <a:t>Agreement</a:t>
            </a:r>
            <a:r>
              <a:rPr lang="hu-HU" sz="1000" b="0" dirty="0"/>
              <a:t> alatt futott. A képzési anyagok elérhetőek angol nyelven a STAR projekt honlapján (</a:t>
            </a:r>
            <a:r>
              <a:rPr lang="hu-HU" sz="1000" b="0" dirty="0">
                <a:hlinkClick r:id="rId2"/>
              </a:rPr>
              <a:t>http://www.project-star.eu/</a:t>
            </a:r>
            <a:r>
              <a:rPr lang="hu-HU" sz="1000" b="0" dirty="0"/>
              <a:t>). A projekt tartalma kizárólag a szerzők álláspontját tükrözi, az Európai Bizottság semmilyen felelősséget nem vállal a képzési anyagokban szereplő információk felhasználását illetően.</a:t>
            </a:r>
          </a:p>
        </p:txBody>
      </p:sp>
      <p:pic>
        <p:nvPicPr>
          <p:cNvPr id="14" name="Picture 13">
            <a:extLst>
              <a:ext uri="{FF2B5EF4-FFF2-40B4-BE49-F238E27FC236}">
                <a16:creationId xmlns:a16="http://schemas.microsoft.com/office/drawing/2014/main" id="{B543CA8B-5BDA-7544-9E48-FACCF7AF24C7}"/>
              </a:ext>
            </a:extLst>
          </p:cNvPr>
          <p:cNvPicPr>
            <a:picLocks noChangeAspect="1"/>
          </p:cNvPicPr>
          <p:nvPr userDrawn="1"/>
        </p:nvPicPr>
        <p:blipFill>
          <a:blip r:embed="rId3"/>
          <a:stretch>
            <a:fillRect/>
          </a:stretch>
        </p:blipFill>
        <p:spPr>
          <a:xfrm>
            <a:off x="1573165" y="597485"/>
            <a:ext cx="7634739" cy="3170358"/>
          </a:xfrm>
          <a:prstGeom prst="rect">
            <a:avLst/>
          </a:prstGeom>
        </p:spPr>
      </p:pic>
    </p:spTree>
    <p:extLst>
      <p:ext uri="{BB962C8B-B14F-4D97-AF65-F5344CB8AC3E}">
        <p14:creationId xmlns:p14="http://schemas.microsoft.com/office/powerpoint/2010/main" val="9306295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hu-HU"/>
              <a:t>Mintacím szerkesztése</a:t>
            </a:r>
            <a:endParaRPr lang="en-US" dirty="0"/>
          </a:p>
        </p:txBody>
      </p:sp>
      <p:sp>
        <p:nvSpPr>
          <p:cNvPr id="3" name="Content Placeholder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0" name="Date Placeholder 3">
            <a:extLst>
              <a:ext uri="{FF2B5EF4-FFF2-40B4-BE49-F238E27FC236}">
                <a16:creationId xmlns:a16="http://schemas.microsoft.com/office/drawing/2014/main" id="{84292A73-1DA6-E241-AC98-DEED05C10B2D}"/>
              </a:ext>
            </a:extLst>
          </p:cNvPr>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
        <p:nvSpPr>
          <p:cNvPr id="11" name="Slide Number Placeholder 5">
            <a:extLst>
              <a:ext uri="{FF2B5EF4-FFF2-40B4-BE49-F238E27FC236}">
                <a16:creationId xmlns:a16="http://schemas.microsoft.com/office/drawing/2014/main" id="{3E7AB952-3591-AD48-AC06-DFB83A072AFD}"/>
              </a:ext>
            </a:extLst>
          </p:cNvPr>
          <p:cNvSpPr>
            <a:spLocks noGrp="1"/>
          </p:cNvSpPr>
          <p:nvPr>
            <p:ph type="sldNum" sz="quarter" idx="4"/>
          </p:nvPr>
        </p:nvSpPr>
        <p:spPr>
          <a:xfrm>
            <a:off x="8590663" y="6049383"/>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Tree>
    <p:extLst>
      <p:ext uri="{BB962C8B-B14F-4D97-AF65-F5344CB8AC3E}">
        <p14:creationId xmlns:p14="http://schemas.microsoft.com/office/powerpoint/2010/main" val="38436620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hu-HU"/>
              <a:t>Mintacím szerkesztése</a:t>
            </a:r>
            <a:endParaRPr lang="en-US" dirty="0"/>
          </a:p>
        </p:txBody>
      </p:sp>
      <p:sp>
        <p:nvSpPr>
          <p:cNvPr id="3" name="Content Placeholder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0" name="Date Placeholder 3">
            <a:extLst>
              <a:ext uri="{FF2B5EF4-FFF2-40B4-BE49-F238E27FC236}">
                <a16:creationId xmlns:a16="http://schemas.microsoft.com/office/drawing/2014/main" id="{84292A73-1DA6-E241-AC98-DEED05C10B2D}"/>
              </a:ext>
            </a:extLst>
          </p:cNvPr>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
        <p:nvSpPr>
          <p:cNvPr id="11" name="Slide Number Placeholder 5">
            <a:extLst>
              <a:ext uri="{FF2B5EF4-FFF2-40B4-BE49-F238E27FC236}">
                <a16:creationId xmlns:a16="http://schemas.microsoft.com/office/drawing/2014/main" id="{3E7AB952-3591-AD48-AC06-DFB83A072AFD}"/>
              </a:ext>
            </a:extLst>
          </p:cNvPr>
          <p:cNvSpPr>
            <a:spLocks noGrp="1"/>
          </p:cNvSpPr>
          <p:nvPr>
            <p:ph type="sldNum" sz="quarter" idx="4"/>
          </p:nvPr>
        </p:nvSpPr>
        <p:spPr>
          <a:xfrm>
            <a:off x="8590663" y="6049383"/>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Tree>
    <p:extLst>
      <p:ext uri="{BB962C8B-B14F-4D97-AF65-F5344CB8AC3E}">
        <p14:creationId xmlns:p14="http://schemas.microsoft.com/office/powerpoint/2010/main" val="380002548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hu-HU"/>
              <a:t>Mintacím szerkesztése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80C9EC62-20C1-F74D-9F15-0E3FD8D36BEA}"/>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AF896EFB-05C0-AD49-B2F2-0C953E47E1A7}"/>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40006887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1" name="Slide Number Placeholder 5">
            <a:extLst>
              <a:ext uri="{FF2B5EF4-FFF2-40B4-BE49-F238E27FC236}">
                <a16:creationId xmlns:a16="http://schemas.microsoft.com/office/drawing/2014/main" id="{917F3CF5-E7A7-6B4E-9AC9-644C0BF6B194}"/>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B243A035-BB6C-5E47-B9B5-A85119AB0B2A}"/>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20206506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u-HU"/>
              <a:t>Mintacím szerkesztése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3" name="Slide Number Placeholder 5">
            <a:extLst>
              <a:ext uri="{FF2B5EF4-FFF2-40B4-BE49-F238E27FC236}">
                <a16:creationId xmlns:a16="http://schemas.microsoft.com/office/drawing/2014/main" id="{E7F16133-F9CC-B84D-ADE9-FDD4C8216F50}"/>
              </a:ext>
            </a:extLst>
          </p:cNvPr>
          <p:cNvSpPr>
            <a:spLocks noGrp="1"/>
          </p:cNvSpPr>
          <p:nvPr>
            <p:ph type="sldNum" sz="quarter" idx="10"/>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D587F17F-DEA8-2C40-B572-E0D0040E33B4}"/>
              </a:ext>
            </a:extLst>
          </p:cNvPr>
          <p:cNvSpPr>
            <a:spLocks noGrp="1"/>
          </p:cNvSpPr>
          <p:nvPr>
            <p:ph type="dt" sz="half" idx="11"/>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34310850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hu-HU"/>
              <a:t>Mintacím szerkesztése</a:t>
            </a:r>
            <a:endParaRPr lang="en-US" dirty="0"/>
          </a:p>
        </p:txBody>
      </p:sp>
      <p:sp>
        <p:nvSpPr>
          <p:cNvPr id="9" name="Slide Number Placeholder 5">
            <a:extLst>
              <a:ext uri="{FF2B5EF4-FFF2-40B4-BE49-F238E27FC236}">
                <a16:creationId xmlns:a16="http://schemas.microsoft.com/office/drawing/2014/main" id="{B57E7767-2AA7-8844-8172-68C326517EC7}"/>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0" name="Date Placeholder 3">
            <a:extLst>
              <a:ext uri="{FF2B5EF4-FFF2-40B4-BE49-F238E27FC236}">
                <a16:creationId xmlns:a16="http://schemas.microsoft.com/office/drawing/2014/main" id="{1C4AACD6-9373-4445-9A6B-B0F09AEDE5DB}"/>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13423777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8B68C918-F9E8-2441-8937-71D029D43F85}"/>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9" name="Date Placeholder 3">
            <a:extLst>
              <a:ext uri="{FF2B5EF4-FFF2-40B4-BE49-F238E27FC236}">
                <a16:creationId xmlns:a16="http://schemas.microsoft.com/office/drawing/2014/main" id="{592FE213-8D2B-4E4D-A4D1-037729B6EA65}"/>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350393338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hu-HU"/>
              <a:t>Mintacím szerkesztése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hu-HU"/>
              <a:t>Mintaszöveg szerkesztése</a:t>
            </a:r>
          </a:p>
        </p:txBody>
      </p:sp>
      <p:sp>
        <p:nvSpPr>
          <p:cNvPr id="11" name="Slide Number Placeholder 5">
            <a:extLst>
              <a:ext uri="{FF2B5EF4-FFF2-40B4-BE49-F238E27FC236}">
                <a16:creationId xmlns:a16="http://schemas.microsoft.com/office/drawing/2014/main" id="{B5E88C49-8638-1540-B66F-7B158A00FAD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E1CF150E-E405-A245-9B2D-E5A9A25A037B}"/>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273184307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hu-HU"/>
              <a:t>Mintacím szerkesztése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u-HU"/>
              <a:t>Kép beszúrásához kattintson az ikonra</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11" name="Slide Number Placeholder 5">
            <a:extLst>
              <a:ext uri="{FF2B5EF4-FFF2-40B4-BE49-F238E27FC236}">
                <a16:creationId xmlns:a16="http://schemas.microsoft.com/office/drawing/2014/main" id="{E6FF6662-250A-0945-9FF6-BC099F788769}"/>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BAD4F148-88E2-504E-A24A-E24736152951}"/>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7492588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ím és képaláírá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hu-HU"/>
              <a:t>Mintacím szerkesztése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689C5C6C-2A5B-DD45-94A7-7BA2F214E57D}"/>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519967AF-5D93-704B-A1E4-23EF0A64EA2F}"/>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99916873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Idézet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
        <p:nvSpPr>
          <p:cNvPr id="13" name="Slide Number Placeholder 5">
            <a:extLst>
              <a:ext uri="{FF2B5EF4-FFF2-40B4-BE49-F238E27FC236}">
                <a16:creationId xmlns:a16="http://schemas.microsoft.com/office/drawing/2014/main" id="{C3D02B16-B45C-8048-816A-20819E04FA41}"/>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62A0EF36-4CF1-7C48-AF31-D4A9BAF2211C}"/>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16832298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évkárty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hu-HU"/>
              <a:t>Mintacím szerkesztése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04E22C51-6886-F449-98D7-2A62D2C3CB51}"/>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ACAC1253-255F-F645-A028-50F6C7B23C83}"/>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4253468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hu-HU"/>
              <a:t>Mintacím szerkesztése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80C9EC62-20C1-F74D-9F15-0E3FD8D36BEA}"/>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AF896EFB-05C0-AD49-B2F2-0C953E47E1A7}"/>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35573139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Névkártya idézettel">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13" name="Slide Number Placeholder 5">
            <a:extLst>
              <a:ext uri="{FF2B5EF4-FFF2-40B4-BE49-F238E27FC236}">
                <a16:creationId xmlns:a16="http://schemas.microsoft.com/office/drawing/2014/main" id="{9349A0A6-8F5D-D347-A3C4-E5D35A550FF9}"/>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5B1C6966-9A92-064A-AC0D-48D7FA0A979F}"/>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329756252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Igaz vagy hamis">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1" name="Slide Number Placeholder 5">
            <a:extLst>
              <a:ext uri="{FF2B5EF4-FFF2-40B4-BE49-F238E27FC236}">
                <a16:creationId xmlns:a16="http://schemas.microsoft.com/office/drawing/2014/main" id="{9A9B6215-BF4F-DD44-BDF8-16457060E80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D1266839-6CEF-2743-91EE-62A423EEA803}"/>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247500055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Vertical Text Placeholder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1" name="Slide Number Placeholder 5">
            <a:extLst>
              <a:ext uri="{FF2B5EF4-FFF2-40B4-BE49-F238E27FC236}">
                <a16:creationId xmlns:a16="http://schemas.microsoft.com/office/drawing/2014/main" id="{7D012C9C-36AF-6947-9AA6-230F1F06B39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A8D172DA-0831-544E-AC7B-9C959A93A011}"/>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63699114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hu-HU"/>
              <a:t>Mintacím szerkesztése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9" name="Date Placeholder 18">
            <a:extLst>
              <a:ext uri="{FF2B5EF4-FFF2-40B4-BE49-F238E27FC236}">
                <a16:creationId xmlns:a16="http://schemas.microsoft.com/office/drawing/2014/main" id="{78BB51ED-C799-7749-8F90-67E5C0E9059C}"/>
              </a:ext>
            </a:extLst>
          </p:cNvPr>
          <p:cNvSpPr>
            <a:spLocks noGrp="1"/>
          </p:cNvSpPr>
          <p:nvPr>
            <p:ph type="dt" sz="half" idx="10"/>
          </p:nvPr>
        </p:nvSpPr>
        <p:spPr/>
        <p:txBody>
          <a:bodyPr/>
          <a:lstStyle/>
          <a:p>
            <a:fld id="{5B52FFB4-0626-D14E-A3AC-858E7FDB9B78}" type="datetimeFigureOut">
              <a:rPr lang="en-US" smtClean="0"/>
              <a:t>1/23/2020</a:t>
            </a:fld>
            <a:endParaRPr lang="en-US"/>
          </a:p>
        </p:txBody>
      </p:sp>
      <p:sp>
        <p:nvSpPr>
          <p:cNvPr id="20" name="Footer Placeholder 19">
            <a:extLst>
              <a:ext uri="{FF2B5EF4-FFF2-40B4-BE49-F238E27FC236}">
                <a16:creationId xmlns:a16="http://schemas.microsoft.com/office/drawing/2014/main" id="{8F5528E0-AF36-7E4C-9B7F-1DA729C1CC01}"/>
              </a:ext>
            </a:extLst>
          </p:cNvPr>
          <p:cNvSpPr>
            <a:spLocks noGrp="1"/>
          </p:cNvSpPr>
          <p:nvPr>
            <p:ph type="ftr" sz="quarter" idx="11"/>
          </p:nvPr>
        </p:nvSpPr>
        <p:spPr>
          <a:xfrm>
            <a:off x="2132880" y="6206354"/>
            <a:ext cx="4598662" cy="584775"/>
          </a:xfrm>
          <a:prstGeom prst="rect">
            <a:avLst/>
          </a:prstGeom>
        </p:spPr>
        <p:txBody>
          <a:bodyPr/>
          <a:lstStyle/>
          <a:p>
            <a:pPr eaLnBrk="0" fontAlgn="base" hangingPunct="0">
              <a:spcBef>
                <a:spcPct val="0"/>
              </a:spcBef>
              <a:spcAft>
                <a:spcPct val="0"/>
              </a:spcAft>
            </a:pPr>
            <a:r>
              <a:rPr lang="en-GB" altLang="en-US">
                <a:latin typeface="Cambria" panose="02040503050406030204" pitchFamily="18" charset="0"/>
                <a:ea typeface="Cambria" panose="02040503050406030204" pitchFamily="18" charset="0"/>
                <a:cs typeface="Times New Roman" panose="02020603050405020304" pitchFamily="18" charset="0"/>
              </a:rPr>
              <a:t>This guide was produced by the STAR project</a:t>
            </a:r>
            <a:r>
              <a:rPr lang="en-GB" altLang="en-US" u="sng">
                <a:solidFill>
                  <a:srgbClr val="008080"/>
                </a:solidFill>
                <a:latin typeface="Cambria" panose="02040503050406030204" pitchFamily="18" charset="0"/>
                <a:ea typeface="Cambria" panose="02040503050406030204" pitchFamily="18" charset="0"/>
                <a:cs typeface="Times New Roman" panose="02020603050405020304" pitchFamily="18" charset="0"/>
              </a:rPr>
              <a:t> </a:t>
            </a:r>
            <a:r>
              <a:rPr lang="en-GB" altLang="en-US">
                <a:latin typeface="Cambria" panose="02040503050406030204" pitchFamily="18" charset="0"/>
                <a:ea typeface="Cambria" panose="02040503050406030204" pitchFamily="18" charset="0"/>
                <a:cs typeface="Times New Roman" panose="02020603050405020304" pitchFamily="18" charset="0"/>
              </a:rPr>
              <a:t>(</a:t>
            </a:r>
            <a:r>
              <a:rPr lang="en-GB" altLang="en-US" i="1">
                <a:latin typeface="Cambria" panose="02040503050406030204" pitchFamily="18" charset="0"/>
                <a:ea typeface="Cambria" panose="02040503050406030204" pitchFamily="18" charset="0"/>
                <a:cs typeface="Times New Roman" panose="02020603050405020304" pitchFamily="18" charset="0"/>
              </a:rPr>
              <a:t>Support Training Activities on the data protection Reform</a:t>
            </a:r>
            <a:r>
              <a:rPr lang="en-GB" altLang="en-US">
                <a:latin typeface="Cambria" panose="02040503050406030204" pitchFamily="18" charset="0"/>
                <a:ea typeface="Cambria" panose="02040503050406030204" pitchFamily="18" charset="0"/>
                <a:cs typeface="Times New Roman" panose="02020603050405020304" pitchFamily="18" charset="0"/>
              </a:rPr>
              <a:t>; 2017-2019), which is co-funded by the European Union under the Rights, Equality and Citizenship Programme 2014-2020 (REC-RDAT-TRAI-AG-2016) under Grant Agreement No. 769138. More information, and other GDPR training resources can be found at: </a:t>
            </a:r>
            <a:r>
              <a:rPr lang="en-GB" altLang="en-US" b="1">
                <a:latin typeface="Cambria" panose="02040503050406030204" pitchFamily="18" charset="0"/>
                <a:ea typeface="Cambria" panose="02040503050406030204" pitchFamily="18" charset="0"/>
                <a:cs typeface="Times New Roman" panose="02020603050405020304" pitchFamily="18" charset="0"/>
              </a:rPr>
              <a:t>www.project-star.eu</a:t>
            </a:r>
            <a:endParaRPr lang="en-GB" altLang="en-US" sz="1400" dirty="0">
              <a:latin typeface="Arial" panose="020B0604020202020204" pitchFamily="34" charset="0"/>
            </a:endParaRPr>
          </a:p>
        </p:txBody>
      </p:sp>
      <p:sp>
        <p:nvSpPr>
          <p:cNvPr id="21" name="Slide Number Placeholder 20">
            <a:extLst>
              <a:ext uri="{FF2B5EF4-FFF2-40B4-BE49-F238E27FC236}">
                <a16:creationId xmlns:a16="http://schemas.microsoft.com/office/drawing/2014/main" id="{B7E95907-7B8F-884B-AF77-BCD8C331BD2C}"/>
              </a:ext>
            </a:extLst>
          </p:cNvPr>
          <p:cNvSpPr>
            <a:spLocks noGrp="1"/>
          </p:cNvSpPr>
          <p:nvPr>
            <p:ph type="sldNum" sz="quarter" idx="12"/>
          </p:nvPr>
        </p:nvSpPr>
        <p:spPr/>
        <p:txBody>
          <a:bodyPr/>
          <a:lstStyle/>
          <a:p>
            <a:fld id="{65F0A310-DF0E-6745-8572-F40CB56C6BD2}" type="slidenum">
              <a:rPr lang="en-US" smtClean="0"/>
              <a:t>‹#›</a:t>
            </a:fld>
            <a:endParaRPr lang="en-US"/>
          </a:p>
        </p:txBody>
      </p:sp>
    </p:spTree>
    <p:extLst>
      <p:ext uri="{BB962C8B-B14F-4D97-AF65-F5344CB8AC3E}">
        <p14:creationId xmlns:p14="http://schemas.microsoft.com/office/powerpoint/2010/main" val="1968768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1" name="Slide Number Placeholder 5">
            <a:extLst>
              <a:ext uri="{FF2B5EF4-FFF2-40B4-BE49-F238E27FC236}">
                <a16:creationId xmlns:a16="http://schemas.microsoft.com/office/drawing/2014/main" id="{917F3CF5-E7A7-6B4E-9AC9-644C0BF6B194}"/>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B243A035-BB6C-5E47-B9B5-A85119AB0B2A}"/>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3827407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u-HU"/>
              <a:t>Mintacím szerkesztése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3" name="Slide Number Placeholder 5">
            <a:extLst>
              <a:ext uri="{FF2B5EF4-FFF2-40B4-BE49-F238E27FC236}">
                <a16:creationId xmlns:a16="http://schemas.microsoft.com/office/drawing/2014/main" id="{E7F16133-F9CC-B84D-ADE9-FDD4C8216F50}"/>
              </a:ext>
            </a:extLst>
          </p:cNvPr>
          <p:cNvSpPr>
            <a:spLocks noGrp="1"/>
          </p:cNvSpPr>
          <p:nvPr>
            <p:ph type="sldNum" sz="quarter" idx="10"/>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D587F17F-DEA8-2C40-B572-E0D0040E33B4}"/>
              </a:ext>
            </a:extLst>
          </p:cNvPr>
          <p:cNvSpPr>
            <a:spLocks noGrp="1"/>
          </p:cNvSpPr>
          <p:nvPr>
            <p:ph type="dt" sz="half" idx="11"/>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2241432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hu-HU"/>
              <a:t>Mintacím szerkesztése</a:t>
            </a:r>
            <a:endParaRPr lang="en-US" dirty="0"/>
          </a:p>
        </p:txBody>
      </p:sp>
      <p:sp>
        <p:nvSpPr>
          <p:cNvPr id="9" name="Slide Number Placeholder 5">
            <a:extLst>
              <a:ext uri="{FF2B5EF4-FFF2-40B4-BE49-F238E27FC236}">
                <a16:creationId xmlns:a16="http://schemas.microsoft.com/office/drawing/2014/main" id="{B57E7767-2AA7-8844-8172-68C326517EC7}"/>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0" name="Date Placeholder 3">
            <a:extLst>
              <a:ext uri="{FF2B5EF4-FFF2-40B4-BE49-F238E27FC236}">
                <a16:creationId xmlns:a16="http://schemas.microsoft.com/office/drawing/2014/main" id="{1C4AACD6-9373-4445-9A6B-B0F09AEDE5DB}"/>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1629828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8B68C918-F9E8-2441-8937-71D029D43F85}"/>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9" name="Date Placeholder 3">
            <a:extLst>
              <a:ext uri="{FF2B5EF4-FFF2-40B4-BE49-F238E27FC236}">
                <a16:creationId xmlns:a16="http://schemas.microsoft.com/office/drawing/2014/main" id="{592FE213-8D2B-4E4D-A4D1-037729B6EA65}"/>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3333132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hu-HU"/>
              <a:t>Mintacím szerkesztése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hu-HU"/>
              <a:t>Mintaszöveg szerkesztése</a:t>
            </a:r>
          </a:p>
        </p:txBody>
      </p:sp>
      <p:sp>
        <p:nvSpPr>
          <p:cNvPr id="11" name="Slide Number Placeholder 5">
            <a:extLst>
              <a:ext uri="{FF2B5EF4-FFF2-40B4-BE49-F238E27FC236}">
                <a16:creationId xmlns:a16="http://schemas.microsoft.com/office/drawing/2014/main" id="{B5E88C49-8638-1540-B66F-7B158A00FAD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E1CF150E-E405-A245-9B2D-E5A9A25A037B}"/>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1410644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hu-HU"/>
              <a:t>Mintacím szerkesztése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u-HU"/>
              <a:t>Kép beszúrásához kattintson az ikonra</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11" name="Slide Number Placeholder 5">
            <a:extLst>
              <a:ext uri="{FF2B5EF4-FFF2-40B4-BE49-F238E27FC236}">
                <a16:creationId xmlns:a16="http://schemas.microsoft.com/office/drawing/2014/main" id="{E6FF6662-250A-0945-9FF6-BC099F788769}"/>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BAD4F148-88E2-504E-A24A-E24736152951}"/>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Tree>
    <p:extLst>
      <p:ext uri="{BB962C8B-B14F-4D97-AF65-F5344CB8AC3E}">
        <p14:creationId xmlns:p14="http://schemas.microsoft.com/office/powerpoint/2010/main" val="378943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image" Target="../media/image1.emf"/><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theme" Target="../theme/theme2.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hu-HU"/>
              <a:t>Mintacím szerkesztése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Rectangle 3">
            <a:extLst>
              <a:ext uri="{FF2B5EF4-FFF2-40B4-BE49-F238E27FC236}">
                <a16:creationId xmlns:a16="http://schemas.microsoft.com/office/drawing/2014/main" id="{91A4F869-6D94-0245-8B7C-0C84A6D8E2CE}"/>
              </a:ext>
            </a:extLst>
          </p:cNvPr>
          <p:cNvSpPr>
            <a:spLocks noChangeArrowheads="1"/>
          </p:cNvSpPr>
          <p:nvPr userDrawn="1"/>
        </p:nvSpPr>
        <p:spPr bwMode="auto">
          <a:xfrm>
            <a:off x="0" y="1143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7" name="Picture 16">
            <a:extLst>
              <a:ext uri="{FF2B5EF4-FFF2-40B4-BE49-F238E27FC236}">
                <a16:creationId xmlns:a16="http://schemas.microsoft.com/office/drawing/2014/main" id="{CB414861-1E85-474C-9899-99D89BF5A2EC}"/>
              </a:ext>
            </a:extLst>
          </p:cNvPr>
          <p:cNvPicPr>
            <a:picLocks noChangeAspect="1"/>
          </p:cNvPicPr>
          <p:nvPr userDrawn="1"/>
        </p:nvPicPr>
        <p:blipFill>
          <a:blip r:embed="rId19"/>
          <a:stretch>
            <a:fillRect/>
          </a:stretch>
        </p:blipFill>
        <p:spPr>
          <a:xfrm>
            <a:off x="677334" y="6079133"/>
            <a:ext cx="1796383" cy="745956"/>
          </a:xfrm>
          <a:prstGeom prst="rect">
            <a:avLst/>
          </a:prstGeom>
        </p:spPr>
      </p:pic>
      <p:sp>
        <p:nvSpPr>
          <p:cNvPr id="18" name="Footer Placeholder 17">
            <a:extLst>
              <a:ext uri="{FF2B5EF4-FFF2-40B4-BE49-F238E27FC236}">
                <a16:creationId xmlns:a16="http://schemas.microsoft.com/office/drawing/2014/main" id="{C041812E-774C-C240-8F97-68BB2BE0BE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327209612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hu-HU"/>
              <a:t>Mintacím szerkesztése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1/23/2020</a:t>
            </a:fld>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Rectangle 3">
            <a:extLst>
              <a:ext uri="{FF2B5EF4-FFF2-40B4-BE49-F238E27FC236}">
                <a16:creationId xmlns:a16="http://schemas.microsoft.com/office/drawing/2014/main" id="{91A4F869-6D94-0245-8B7C-0C84A6D8E2CE}"/>
              </a:ext>
            </a:extLst>
          </p:cNvPr>
          <p:cNvSpPr>
            <a:spLocks noChangeArrowheads="1"/>
          </p:cNvSpPr>
          <p:nvPr userDrawn="1"/>
        </p:nvSpPr>
        <p:spPr bwMode="auto">
          <a:xfrm>
            <a:off x="0" y="1143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7" name="Picture 16">
            <a:extLst>
              <a:ext uri="{FF2B5EF4-FFF2-40B4-BE49-F238E27FC236}">
                <a16:creationId xmlns:a16="http://schemas.microsoft.com/office/drawing/2014/main" id="{CB414861-1E85-474C-9899-99D89BF5A2EC}"/>
              </a:ext>
            </a:extLst>
          </p:cNvPr>
          <p:cNvPicPr>
            <a:picLocks noChangeAspect="1"/>
          </p:cNvPicPr>
          <p:nvPr userDrawn="1"/>
        </p:nvPicPr>
        <p:blipFill>
          <a:blip r:embed="rId18"/>
          <a:stretch>
            <a:fillRect/>
          </a:stretch>
        </p:blipFill>
        <p:spPr>
          <a:xfrm>
            <a:off x="677334" y="6079133"/>
            <a:ext cx="1796383" cy="745956"/>
          </a:xfrm>
          <a:prstGeom prst="rect">
            <a:avLst/>
          </a:prstGeom>
        </p:spPr>
      </p:pic>
      <p:sp>
        <p:nvSpPr>
          <p:cNvPr id="18" name="Footer Placeholder 17">
            <a:extLst>
              <a:ext uri="{FF2B5EF4-FFF2-40B4-BE49-F238E27FC236}">
                <a16:creationId xmlns:a16="http://schemas.microsoft.com/office/drawing/2014/main" id="{C041812E-774C-C240-8F97-68BB2BE0BE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2972050203"/>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 id="214748369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8.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www.project-star.eu/"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9E06D-94D0-0A4C-BB9B-F35BF4782C06}"/>
              </a:ext>
            </a:extLst>
          </p:cNvPr>
          <p:cNvSpPr>
            <a:spLocks noGrp="1"/>
          </p:cNvSpPr>
          <p:nvPr>
            <p:ph type="ctrTitle"/>
          </p:nvPr>
        </p:nvSpPr>
        <p:spPr>
          <a:xfrm>
            <a:off x="-605061" y="3998066"/>
            <a:ext cx="11467556" cy="661481"/>
          </a:xfrm>
        </p:spPr>
        <p:txBody>
          <a:bodyPr/>
          <a:lstStyle/>
          <a:p>
            <a:pPr algn="ctr"/>
            <a:br>
              <a:rPr lang="hu-HU" sz="4000" noProof="0" dirty="0"/>
            </a:br>
            <a:br>
              <a:rPr lang="hu-HU" sz="4000" noProof="0" dirty="0"/>
            </a:br>
            <a:r>
              <a:rPr lang="hu-HU" sz="2400" b="1" dirty="0"/>
              <a:t>4. </a:t>
            </a:r>
            <a:r>
              <a:rPr lang="hu-HU" sz="2400" b="1"/>
              <a:t>témakör – Az adatkezelők és adatfeldolgozók felelőssége </a:t>
            </a:r>
          </a:p>
        </p:txBody>
      </p:sp>
      <p:sp>
        <p:nvSpPr>
          <p:cNvPr id="4" name="Ellipszis 3">
            <a:extLst>
              <a:ext uri="{FF2B5EF4-FFF2-40B4-BE49-F238E27FC236}">
                <a16:creationId xmlns:a16="http://schemas.microsoft.com/office/drawing/2014/main" id="{D909D330-5BBE-4EAA-B5DD-A5F501E012A7}"/>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pic>
        <p:nvPicPr>
          <p:cNvPr id="5" name="Picture 4">
            <a:extLst>
              <a:ext uri="{FF2B5EF4-FFF2-40B4-BE49-F238E27FC236}">
                <a16:creationId xmlns:a16="http://schemas.microsoft.com/office/drawing/2014/main" id="{B6DD7043-A802-436A-90E8-4EB589A7EACA}"/>
              </a:ext>
            </a:extLst>
          </p:cNvPr>
          <p:cNvPicPr>
            <a:picLocks noChangeAspect="1"/>
          </p:cNvPicPr>
          <p:nvPr/>
        </p:nvPicPr>
        <p:blipFill>
          <a:blip r:embed="rId3"/>
          <a:stretch>
            <a:fillRect/>
          </a:stretch>
        </p:blipFill>
        <p:spPr>
          <a:xfrm>
            <a:off x="11053919" y="6098958"/>
            <a:ext cx="1138081" cy="759042"/>
          </a:xfrm>
          <a:prstGeom prst="rect">
            <a:avLst/>
          </a:prstGeom>
        </p:spPr>
      </p:pic>
    </p:spTree>
    <p:extLst>
      <p:ext uri="{BB962C8B-B14F-4D97-AF65-F5344CB8AC3E}">
        <p14:creationId xmlns:p14="http://schemas.microsoft.com/office/powerpoint/2010/main" val="549056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5" name="Cím 4">
            <a:extLst>
              <a:ext uri="{FF2B5EF4-FFF2-40B4-BE49-F238E27FC236}">
                <a16:creationId xmlns:a16="http://schemas.microsoft.com/office/drawing/2014/main" id="{7CB6C451-039D-4439-A308-A38CAF5F2BBC}"/>
              </a:ext>
            </a:extLst>
          </p:cNvPr>
          <p:cNvSpPr>
            <a:spLocks noGrp="1"/>
          </p:cNvSpPr>
          <p:nvPr>
            <p:ph type="title"/>
          </p:nvPr>
        </p:nvSpPr>
        <p:spPr>
          <a:xfrm>
            <a:off x="677334" y="609600"/>
            <a:ext cx="8596668" cy="819955"/>
          </a:xfrm>
        </p:spPr>
        <p:txBody>
          <a:bodyPr/>
          <a:lstStyle/>
          <a:p>
            <a:r>
              <a:rPr lang="hu-HU" dirty="0"/>
              <a:t>Adatfeldolgozó</a:t>
            </a:r>
          </a:p>
        </p:txBody>
      </p:sp>
      <p:sp>
        <p:nvSpPr>
          <p:cNvPr id="3" name="Tijdelijke aanduiding voor inhoud 2"/>
          <p:cNvSpPr>
            <a:spLocks noGrp="1"/>
          </p:cNvSpPr>
          <p:nvPr>
            <p:ph idx="1"/>
          </p:nvPr>
        </p:nvSpPr>
        <p:spPr>
          <a:xfrm>
            <a:off x="677333" y="1429556"/>
            <a:ext cx="9149055" cy="4662152"/>
          </a:xfrm>
        </p:spPr>
        <p:txBody>
          <a:bodyPr>
            <a:noAutofit/>
          </a:bodyPr>
          <a:lstStyle/>
          <a:p>
            <a:pPr marL="0" indent="0" algn="just">
              <a:buNone/>
            </a:pPr>
            <a:r>
              <a:rPr lang="hu-HU" sz="2000" dirty="0"/>
              <a:t>„Ha az adatkezelést </a:t>
            </a:r>
            <a:r>
              <a:rPr lang="hu-HU" sz="2000" b="1" dirty="0"/>
              <a:t>az adatkezelő nevében más végzi</a:t>
            </a:r>
            <a:r>
              <a:rPr lang="hu-HU" sz="2000" dirty="0"/>
              <a:t>, az adatkezelő kizárólag olyan adatfeldolgozókat vehet igénybe, akik vagy amelyek megfelelő garanciákat nyújtanak az adatkezelés e rendelet követelményeinek való megfelelését és az érintettek jogainak védelmét biztosító, megfelelő technikai és szervezési intézkedések végrehajtására.” </a:t>
            </a:r>
          </a:p>
          <a:p>
            <a:pPr lvl="1" algn="just"/>
            <a:r>
              <a:rPr lang="hu-HU" sz="2000" dirty="0"/>
              <a:t>az adatfeldolgozó az adatkezelő előzetesen írásban tett eseti vagy általános felhatalmazása nélkül további adatfeldolgozót </a:t>
            </a:r>
            <a:r>
              <a:rPr lang="hu-HU" sz="2000" b="1" dirty="0"/>
              <a:t>nem</a:t>
            </a:r>
            <a:r>
              <a:rPr lang="hu-HU" sz="2000" dirty="0"/>
              <a:t> vehet igénybe</a:t>
            </a:r>
          </a:p>
          <a:p>
            <a:pPr lvl="1" algn="just"/>
            <a:r>
              <a:rPr lang="hu-HU" sz="2000" dirty="0"/>
              <a:t>az adatfeldolgozó által végzett adatkezelést szerződésnek vagy más jogi aktusnak kell szabályoznia </a:t>
            </a:r>
          </a:p>
          <a:p>
            <a:pPr lvl="1" algn="just"/>
            <a:r>
              <a:rPr lang="hu-HU" sz="2000" dirty="0"/>
              <a:t>az adatfeldolgozót is meg lehet bírságolni</a:t>
            </a:r>
          </a:p>
          <a:p>
            <a:pPr marL="0" indent="0" algn="just">
              <a:buNone/>
            </a:pPr>
            <a:r>
              <a:rPr lang="hu-HU" sz="2200" dirty="0"/>
              <a:t>Az adatkezelőnek és az adatfeldolgozónak is meg kell felelnie az adatvédelmi szabályozásnak!</a:t>
            </a:r>
          </a:p>
          <a:p>
            <a:pPr lvl="1" algn="just"/>
            <a:endParaRPr lang="hu-HU" sz="2000" dirty="0"/>
          </a:p>
        </p:txBody>
      </p:sp>
      <p:sp>
        <p:nvSpPr>
          <p:cNvPr id="4" name="Ellipszis 3">
            <a:extLst>
              <a:ext uri="{FF2B5EF4-FFF2-40B4-BE49-F238E27FC236}">
                <a16:creationId xmlns:a16="http://schemas.microsoft.com/office/drawing/2014/main" id="{4644CB7F-3126-4157-8AD7-92621F6D50CD}"/>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679496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C71C6E4-98CD-4CFC-B5CC-BD1AA843D02F}"/>
              </a:ext>
            </a:extLst>
          </p:cNvPr>
          <p:cNvSpPr>
            <a:spLocks noGrp="1"/>
          </p:cNvSpPr>
          <p:nvPr>
            <p:ph type="title"/>
          </p:nvPr>
        </p:nvSpPr>
        <p:spPr>
          <a:xfrm>
            <a:off x="677334" y="609600"/>
            <a:ext cx="8596668" cy="845713"/>
          </a:xfrm>
        </p:spPr>
        <p:txBody>
          <a:bodyPr/>
          <a:lstStyle/>
          <a:p>
            <a:r>
              <a:rPr lang="hu-HU" dirty="0"/>
              <a:t>Az adatfeldolgozó kötelezettségei</a:t>
            </a:r>
          </a:p>
        </p:txBody>
      </p:sp>
      <p:sp>
        <p:nvSpPr>
          <p:cNvPr id="3" name="Tartalom helye 2">
            <a:extLst>
              <a:ext uri="{FF2B5EF4-FFF2-40B4-BE49-F238E27FC236}">
                <a16:creationId xmlns:a16="http://schemas.microsoft.com/office/drawing/2014/main" id="{E368B673-7B9B-4477-9744-9F1EF841CEAF}"/>
              </a:ext>
            </a:extLst>
          </p:cNvPr>
          <p:cNvSpPr>
            <a:spLocks noGrp="1"/>
          </p:cNvSpPr>
          <p:nvPr>
            <p:ph idx="1"/>
          </p:nvPr>
        </p:nvSpPr>
        <p:spPr>
          <a:xfrm>
            <a:off x="677334" y="1455313"/>
            <a:ext cx="9189997" cy="4793087"/>
          </a:xfrm>
        </p:spPr>
        <p:txBody>
          <a:bodyPr>
            <a:noAutofit/>
          </a:bodyPr>
          <a:lstStyle/>
          <a:p>
            <a:pPr algn="just"/>
            <a:r>
              <a:rPr lang="hu-HU" dirty="0"/>
              <a:t>a személyes adatokat kizárólag az adatkezelő írásbeli utasításai alapján kezeli</a:t>
            </a:r>
          </a:p>
          <a:p>
            <a:pPr algn="just"/>
            <a:r>
              <a:rPr lang="hu-HU" dirty="0"/>
              <a:t>titoktartási kötelezettség </a:t>
            </a:r>
          </a:p>
          <a:p>
            <a:pPr algn="just"/>
            <a:r>
              <a:rPr lang="hu-HU" dirty="0"/>
              <a:t>biztonsági intézkedések alkalmazása</a:t>
            </a:r>
          </a:p>
          <a:p>
            <a:pPr algn="just"/>
            <a:r>
              <a:rPr lang="hu-HU" dirty="0"/>
              <a:t>speciális szabályok további adatfeldolgozó igénybevételére</a:t>
            </a:r>
          </a:p>
          <a:p>
            <a:pPr algn="just"/>
            <a:r>
              <a:rPr lang="hu-HU" dirty="0"/>
              <a:t>megfelelő technikai és szervezési intézkedésekkel segíti az adatkezelőt abban, hogy teljesítse az érintettek jogaik gyakorlásához kapcsolódó kérelmét </a:t>
            </a:r>
          </a:p>
          <a:p>
            <a:pPr algn="just"/>
            <a:r>
              <a:rPr lang="hu-HU" dirty="0"/>
              <a:t>az adatfeldolgozó által végzett adatkezelés az adatvédelmi hatóság ellenőrzésének hatálya alá tartozik</a:t>
            </a:r>
          </a:p>
          <a:p>
            <a:pPr algn="just"/>
            <a:r>
              <a:rPr lang="hu-HU" dirty="0"/>
              <a:t>az adatkezelési szolgáltatás nyújtásának befejezését követően az adatkezelő döntése alapján minden személyes adatot töröl vagy visszajuttat az adatkezelőnek</a:t>
            </a:r>
          </a:p>
          <a:p>
            <a:pPr algn="just"/>
            <a:r>
              <a:rPr lang="hu-HU" dirty="0"/>
              <a:t>az adatkezelő rendelkezésére bocsát minden olyan információt, amely az e cikkben meghatározott kötelezettségek teljesítésének igazolásához szükséges</a:t>
            </a:r>
          </a:p>
        </p:txBody>
      </p:sp>
      <p:sp>
        <p:nvSpPr>
          <p:cNvPr id="4" name="Ellipszis 3">
            <a:extLst>
              <a:ext uri="{FF2B5EF4-FFF2-40B4-BE49-F238E27FC236}">
                <a16:creationId xmlns:a16="http://schemas.microsoft.com/office/drawing/2014/main" id="{917462F4-EA57-499F-A40C-AEB634E63A9B}"/>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58684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742682"/>
          </a:xfrm>
        </p:spPr>
        <p:txBody>
          <a:bodyPr/>
          <a:lstStyle/>
          <a:p>
            <a:r>
              <a:rPr lang="hu-HU" dirty="0"/>
              <a:t>Példák</a:t>
            </a:r>
          </a:p>
        </p:txBody>
      </p:sp>
      <p:sp>
        <p:nvSpPr>
          <p:cNvPr id="3" name="Tijdelijke aanduiding voor inhoud 2"/>
          <p:cNvSpPr>
            <a:spLocks noGrp="1"/>
          </p:cNvSpPr>
          <p:nvPr>
            <p:ph idx="1"/>
          </p:nvPr>
        </p:nvSpPr>
        <p:spPr>
          <a:xfrm>
            <a:off x="677334" y="1404774"/>
            <a:ext cx="9033336" cy="4686933"/>
          </a:xfrm>
        </p:spPr>
        <p:txBody>
          <a:bodyPr>
            <a:normAutofit/>
          </a:bodyPr>
          <a:lstStyle/>
          <a:p>
            <a:pPr algn="just"/>
            <a:r>
              <a:rPr lang="hu-HU" sz="2000" dirty="0"/>
              <a:t>Bármely személyes adatok kezelésével kapcsolatos szolgáltatásnyújtás adatfeldolgozói kapcsolatra utal (IT-szolgáltatások, piaci felmérések, közvetlen üzletszerzés, tömeges e-mail műveletek - !felhőszolgáltatók!)</a:t>
            </a:r>
          </a:p>
          <a:p>
            <a:pPr algn="just"/>
            <a:r>
              <a:rPr lang="hu-HU" sz="2000" dirty="0"/>
              <a:t>Egy távközlési szolgáltató kiállítja az ügyfelek személyes adatokat tartalmazó számláit, de egy nyomdát bíz meg adatfeldolgozóként a számlák kinyomtatásával.</a:t>
            </a:r>
          </a:p>
          <a:p>
            <a:pPr algn="just"/>
            <a:r>
              <a:rPr lang="hu-HU" sz="2000" dirty="0"/>
              <a:t>Ha egy adott szervezet határozza meg a célokat és eszközöket, akkor csak </a:t>
            </a:r>
            <a:r>
              <a:rPr lang="hu-HU" sz="2000" b="1" dirty="0"/>
              <a:t>adatkezelő </a:t>
            </a:r>
            <a:r>
              <a:rPr lang="hu-HU" sz="2000" dirty="0"/>
              <a:t>lehet.</a:t>
            </a:r>
          </a:p>
          <a:p>
            <a:pPr algn="just"/>
            <a:r>
              <a:rPr lang="hu-HU" sz="2000" dirty="0"/>
              <a:t>Egyazon a szervezet lehet adatkezelő (saját adatkezelése kapcsán) és adatfeldolgozó is (harmadik személyek személyes adatai tekintetében) egyszerre</a:t>
            </a:r>
          </a:p>
          <a:p>
            <a:pPr algn="just"/>
            <a:r>
              <a:rPr lang="hu-HU" sz="2000" dirty="0"/>
              <a:t>A szoftverfejlesztők </a:t>
            </a:r>
            <a:r>
              <a:rPr lang="hu-HU" sz="2000" b="1" dirty="0"/>
              <a:t>általában</a:t>
            </a:r>
            <a:r>
              <a:rPr lang="hu-HU" sz="2000" dirty="0"/>
              <a:t> nem adatfeldolgozók (vagy adatkezelők)</a:t>
            </a:r>
          </a:p>
        </p:txBody>
      </p:sp>
      <p:sp>
        <p:nvSpPr>
          <p:cNvPr id="4" name="Ellipszis 3">
            <a:extLst>
              <a:ext uri="{FF2B5EF4-FFF2-40B4-BE49-F238E27FC236}">
                <a16:creationId xmlns:a16="http://schemas.microsoft.com/office/drawing/2014/main" id="{16A4C4D5-A285-4C69-A9AE-2F8DC8701B78}"/>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631609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5F8FE-8E60-9B48-ABCE-1A2588CD8308}"/>
              </a:ext>
            </a:extLst>
          </p:cNvPr>
          <p:cNvSpPr>
            <a:spLocks noGrp="1"/>
          </p:cNvSpPr>
          <p:nvPr>
            <p:ph type="title"/>
          </p:nvPr>
        </p:nvSpPr>
        <p:spPr>
          <a:xfrm>
            <a:off x="882051" y="2588526"/>
            <a:ext cx="8596668" cy="1320800"/>
          </a:xfrm>
        </p:spPr>
        <p:txBody>
          <a:bodyPr>
            <a:normAutofit/>
          </a:bodyPr>
          <a:lstStyle/>
          <a:p>
            <a:pPr algn="ctr"/>
            <a:r>
              <a:rPr lang="hu-HU" sz="4400" dirty="0"/>
              <a:t>Kérdések?</a:t>
            </a:r>
          </a:p>
        </p:txBody>
      </p:sp>
      <p:sp>
        <p:nvSpPr>
          <p:cNvPr id="4" name="Ellipszis 3">
            <a:extLst>
              <a:ext uri="{FF2B5EF4-FFF2-40B4-BE49-F238E27FC236}">
                <a16:creationId xmlns:a16="http://schemas.microsoft.com/office/drawing/2014/main" id="{A2B79CDF-CC9F-4065-A660-625503871305}"/>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05705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946245"/>
          </a:xfrm>
        </p:spPr>
        <p:txBody>
          <a:bodyPr/>
          <a:lstStyle/>
          <a:p>
            <a:r>
              <a:rPr lang="hu-HU" dirty="0"/>
              <a:t>Tartalomjegyzék</a:t>
            </a:r>
          </a:p>
        </p:txBody>
      </p:sp>
      <p:sp>
        <p:nvSpPr>
          <p:cNvPr id="3" name="Tijdelijke aanduiding voor inhoud 2"/>
          <p:cNvSpPr>
            <a:spLocks noGrp="1"/>
          </p:cNvSpPr>
          <p:nvPr>
            <p:ph idx="1"/>
          </p:nvPr>
        </p:nvSpPr>
        <p:spPr>
          <a:xfrm>
            <a:off x="677334" y="1596789"/>
            <a:ext cx="8596668" cy="4321744"/>
          </a:xfrm>
        </p:spPr>
        <p:txBody>
          <a:bodyPr>
            <a:normAutofit/>
          </a:bodyPr>
          <a:lstStyle/>
          <a:p>
            <a:pPr marL="514350" indent="-514350">
              <a:buFont typeface="+mj-lt"/>
              <a:buAutoNum type="arabicPeriod"/>
            </a:pPr>
            <a:r>
              <a:rPr lang="hu-HU" sz="2400" dirty="0">
                <a:solidFill>
                  <a:srgbClr val="00B050"/>
                </a:solidFill>
              </a:rPr>
              <a:t>Az adatkezelő és az adatfeldolgozó fogalma</a:t>
            </a:r>
          </a:p>
          <a:p>
            <a:pPr marL="514350" indent="-514350">
              <a:buFont typeface="+mj-lt"/>
              <a:buAutoNum type="arabicPeriod"/>
            </a:pPr>
            <a:r>
              <a:rPr lang="hu-HU" sz="2400" dirty="0">
                <a:solidFill>
                  <a:srgbClr val="FF0000"/>
                </a:solidFill>
              </a:rPr>
              <a:t>A kettő szerepe és kapcsolata</a:t>
            </a:r>
          </a:p>
          <a:p>
            <a:pPr marL="514350" indent="-514350">
              <a:buFont typeface="+mj-lt"/>
              <a:buAutoNum type="arabicPeriod"/>
            </a:pPr>
            <a:r>
              <a:rPr lang="hu-HU" sz="2400" dirty="0"/>
              <a:t>Az elszámoltathatóság elve</a:t>
            </a:r>
          </a:p>
          <a:p>
            <a:pPr marL="514350" indent="-514350">
              <a:buFont typeface="+mj-lt"/>
              <a:buAutoNum type="arabicPeriod"/>
            </a:pPr>
            <a:endParaRPr lang="hu-HU" sz="2400" dirty="0"/>
          </a:p>
        </p:txBody>
      </p:sp>
      <p:sp>
        <p:nvSpPr>
          <p:cNvPr id="4" name="Ellipszis 3">
            <a:extLst>
              <a:ext uri="{FF2B5EF4-FFF2-40B4-BE49-F238E27FC236}">
                <a16:creationId xmlns:a16="http://schemas.microsoft.com/office/drawing/2014/main" id="{5E16590C-EB4E-4AF2-BD58-84E22BB0BFFB}"/>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089823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D8C98-B9F1-B74B-8B0E-398536132A5C}"/>
              </a:ext>
            </a:extLst>
          </p:cNvPr>
          <p:cNvSpPr>
            <a:spLocks noGrp="1"/>
          </p:cNvSpPr>
          <p:nvPr>
            <p:ph type="title"/>
          </p:nvPr>
        </p:nvSpPr>
        <p:spPr>
          <a:xfrm>
            <a:off x="1086767" y="2456596"/>
            <a:ext cx="8596668" cy="1846997"/>
          </a:xfrm>
        </p:spPr>
        <p:txBody>
          <a:bodyPr>
            <a:noAutofit/>
          </a:bodyPr>
          <a:lstStyle/>
          <a:p>
            <a:pPr algn="ctr"/>
            <a:r>
              <a:rPr lang="hu-HU" sz="5400" dirty="0"/>
              <a:t>2. A kettő szerepe és kapcsolata</a:t>
            </a:r>
            <a:br>
              <a:rPr lang="hu-HU" sz="5400" dirty="0">
                <a:solidFill>
                  <a:srgbClr val="FF0000"/>
                </a:solidFill>
              </a:rPr>
            </a:br>
            <a:endParaRPr lang="hu-HU" sz="5400" dirty="0"/>
          </a:p>
        </p:txBody>
      </p:sp>
      <p:sp>
        <p:nvSpPr>
          <p:cNvPr id="4" name="Ellipszis 3">
            <a:extLst>
              <a:ext uri="{FF2B5EF4-FFF2-40B4-BE49-F238E27FC236}">
                <a16:creationId xmlns:a16="http://schemas.microsoft.com/office/drawing/2014/main" id="{A815A8EB-4469-4E1B-8748-3F5921F668EF}"/>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solidFill>
                <a:prstClr val="white"/>
              </a:solidFill>
            </a:endParaRPr>
          </a:p>
        </p:txBody>
      </p:sp>
    </p:spTree>
    <p:extLst>
      <p:ext uri="{BB962C8B-B14F-4D97-AF65-F5344CB8AC3E}">
        <p14:creationId xmlns:p14="http://schemas.microsoft.com/office/powerpoint/2010/main" val="2241456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361513" y="458403"/>
            <a:ext cx="9651522" cy="1027255"/>
          </a:xfrm>
        </p:spPr>
        <p:txBody>
          <a:bodyPr>
            <a:noAutofit/>
          </a:bodyPr>
          <a:lstStyle/>
          <a:p>
            <a:r>
              <a:rPr lang="hu-HU" sz="3200" dirty="0"/>
              <a:t>Az adatkezelő felelőssége az elszámoltathatóság elvének való megfelelésben</a:t>
            </a:r>
          </a:p>
        </p:txBody>
      </p:sp>
      <p:sp>
        <p:nvSpPr>
          <p:cNvPr id="3" name="Tijdelijke aanduiding voor inhoud 2"/>
          <p:cNvSpPr>
            <a:spLocks noGrp="1"/>
          </p:cNvSpPr>
          <p:nvPr>
            <p:ph idx="1"/>
          </p:nvPr>
        </p:nvSpPr>
        <p:spPr>
          <a:xfrm>
            <a:off x="779758" y="1670501"/>
            <a:ext cx="8596668" cy="4389105"/>
          </a:xfrm>
        </p:spPr>
        <p:txBody>
          <a:bodyPr>
            <a:noAutofit/>
          </a:bodyPr>
          <a:lstStyle/>
          <a:p>
            <a:pPr marL="0" indent="0" algn="just">
              <a:spcBef>
                <a:spcPts val="600"/>
              </a:spcBef>
              <a:buNone/>
            </a:pPr>
            <a:r>
              <a:rPr lang="hu-HU" sz="2400" dirty="0"/>
              <a:t>Az elszámoltathatóság elve / indikatív lista:</a:t>
            </a:r>
          </a:p>
          <a:p>
            <a:pPr lvl="1" algn="just">
              <a:spcBef>
                <a:spcPts val="600"/>
              </a:spcBef>
            </a:pPr>
            <a:r>
              <a:rPr lang="hu-HU" sz="2400" dirty="0"/>
              <a:t>az adatkezelési tevékenységek nyilvántartása (30.cikk),</a:t>
            </a:r>
          </a:p>
          <a:p>
            <a:pPr lvl="1" algn="just">
              <a:spcBef>
                <a:spcPts val="600"/>
              </a:spcBef>
            </a:pPr>
            <a:r>
              <a:rPr lang="hu-HU" sz="2400" dirty="0"/>
              <a:t>biztonsági intézkedések (32. cikk),</a:t>
            </a:r>
          </a:p>
          <a:p>
            <a:pPr lvl="1" algn="just">
              <a:spcBef>
                <a:spcPts val="600"/>
              </a:spcBef>
            </a:pPr>
            <a:r>
              <a:rPr lang="hu-HU" sz="2400" dirty="0"/>
              <a:t>beépített és alapértelmezett adatvédelem (25. cikk),</a:t>
            </a:r>
          </a:p>
          <a:p>
            <a:pPr lvl="1" algn="just">
              <a:spcBef>
                <a:spcPts val="600"/>
              </a:spcBef>
            </a:pPr>
            <a:r>
              <a:rPr lang="hu-HU" sz="2400" dirty="0"/>
              <a:t>magatartási kódexek (41-42. cikk) / tanúsítás (42-43. cikk),</a:t>
            </a:r>
          </a:p>
          <a:p>
            <a:pPr lvl="1" algn="just">
              <a:spcBef>
                <a:spcPts val="600"/>
              </a:spcBef>
            </a:pPr>
            <a:r>
              <a:rPr lang="hu-HU" sz="2400" dirty="0"/>
              <a:t>adatvédelmi hatásvizsgálat (35. cikk),</a:t>
            </a:r>
          </a:p>
          <a:p>
            <a:pPr lvl="1" algn="just">
              <a:spcBef>
                <a:spcPts val="600"/>
              </a:spcBef>
            </a:pPr>
            <a:r>
              <a:rPr lang="hu-HU" sz="2400" dirty="0"/>
              <a:t>előzetes konzultáció (36. cikk),</a:t>
            </a:r>
          </a:p>
          <a:p>
            <a:pPr lvl="1" algn="just">
              <a:spcBef>
                <a:spcPts val="600"/>
              </a:spcBef>
            </a:pPr>
            <a:r>
              <a:rPr lang="hu-HU" sz="2400" dirty="0"/>
              <a:t>adatvédelmi tisztviselő (37-39. cikk),</a:t>
            </a:r>
          </a:p>
          <a:p>
            <a:pPr lvl="1" algn="just">
              <a:spcBef>
                <a:spcPts val="600"/>
              </a:spcBef>
            </a:pPr>
            <a:r>
              <a:rPr lang="hu-HU" sz="2400" b="1" u="sng" dirty="0"/>
              <a:t>adatfeldolgozóval történő szerződéskötés</a:t>
            </a:r>
            <a:endParaRPr lang="hu-HU" sz="2400" dirty="0"/>
          </a:p>
        </p:txBody>
      </p:sp>
      <p:sp>
        <p:nvSpPr>
          <p:cNvPr id="4" name="Ellipszis 3">
            <a:extLst>
              <a:ext uri="{FF2B5EF4-FFF2-40B4-BE49-F238E27FC236}">
                <a16:creationId xmlns:a16="http://schemas.microsoft.com/office/drawing/2014/main" id="{C26D2646-A717-4379-8F7B-2780F0F539E1}"/>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5" name="Ellipszis 4">
            <a:extLst>
              <a:ext uri="{FF2B5EF4-FFF2-40B4-BE49-F238E27FC236}">
                <a16:creationId xmlns:a16="http://schemas.microsoft.com/office/drawing/2014/main" id="{455BAA92-8A83-4604-91FC-0E1D8AEBE507}"/>
              </a:ext>
            </a:extLst>
          </p:cNvPr>
          <p:cNvSpPr/>
          <p:nvPr/>
        </p:nvSpPr>
        <p:spPr>
          <a:xfrm>
            <a:off x="11802836" y="1612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140443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520191" y="646869"/>
            <a:ext cx="9244589" cy="972579"/>
          </a:xfrm>
        </p:spPr>
        <p:txBody>
          <a:bodyPr>
            <a:noAutofit/>
          </a:bodyPr>
          <a:lstStyle/>
          <a:p>
            <a:r>
              <a:rPr lang="hu-HU" sz="3000" dirty="0"/>
              <a:t>Az adatfeldolgozó felelőssége az elszámoltathatóság elvének való megfelelésben</a:t>
            </a:r>
          </a:p>
        </p:txBody>
      </p:sp>
      <p:sp>
        <p:nvSpPr>
          <p:cNvPr id="3" name="Tijdelijke aanduiding voor inhoud 2"/>
          <p:cNvSpPr>
            <a:spLocks noGrp="1"/>
          </p:cNvSpPr>
          <p:nvPr>
            <p:ph idx="1"/>
          </p:nvPr>
        </p:nvSpPr>
        <p:spPr>
          <a:xfrm>
            <a:off x="677334" y="1773248"/>
            <a:ext cx="8930304" cy="4327301"/>
          </a:xfrm>
        </p:spPr>
        <p:txBody>
          <a:bodyPr>
            <a:normAutofit/>
          </a:bodyPr>
          <a:lstStyle/>
          <a:p>
            <a:pPr algn="just">
              <a:spcBef>
                <a:spcPts val="600"/>
              </a:spcBef>
            </a:pPr>
            <a:r>
              <a:rPr lang="hu-HU" sz="2200" dirty="0"/>
              <a:t>az adatkezelő utasításai alapján végzi az adatkezelést</a:t>
            </a:r>
          </a:p>
          <a:p>
            <a:pPr algn="just">
              <a:spcBef>
                <a:spcPts val="600"/>
              </a:spcBef>
            </a:pPr>
            <a:r>
              <a:rPr lang="hu-HU" sz="2200" dirty="0"/>
              <a:t>ez elszámoltathatóság alapelve az adatfeldolgozóra is vonatkozik</a:t>
            </a:r>
          </a:p>
          <a:p>
            <a:pPr algn="just">
              <a:spcBef>
                <a:spcPts val="600"/>
              </a:spcBef>
            </a:pPr>
            <a:r>
              <a:rPr lang="hu-HU" sz="2200" dirty="0"/>
              <a:t>azonos kötelezettségek terhelik a további alvállalkozókat is</a:t>
            </a:r>
          </a:p>
          <a:p>
            <a:pPr algn="just">
              <a:spcBef>
                <a:spcPts val="600"/>
              </a:spcBef>
            </a:pPr>
            <a:r>
              <a:rPr lang="hu-HU" sz="2200" dirty="0"/>
              <a:t>nyilvántartást vezet az adatkezelési tevékenységéről</a:t>
            </a:r>
          </a:p>
          <a:p>
            <a:pPr algn="just">
              <a:spcBef>
                <a:spcPts val="600"/>
              </a:spcBef>
            </a:pPr>
            <a:r>
              <a:rPr lang="hu-HU" sz="2200" dirty="0"/>
              <a:t>az adatkezelés befejezését követően, az adatkezelő utasítása alapján, törli a személyes adatokat</a:t>
            </a:r>
          </a:p>
          <a:p>
            <a:pPr algn="just">
              <a:spcBef>
                <a:spcPts val="600"/>
              </a:spcBef>
            </a:pPr>
            <a:r>
              <a:rPr lang="hu-HU" sz="2200" dirty="0"/>
              <a:t>segíti az adatkezelőt a GDPR-</a:t>
            </a:r>
            <a:r>
              <a:rPr lang="hu-HU" sz="2200" dirty="0" err="1"/>
              <a:t>nak</a:t>
            </a:r>
            <a:r>
              <a:rPr lang="hu-HU" sz="2200" dirty="0"/>
              <a:t> való megfelelésben (pl. adatvédelmi hatásvizsgálat, biztonsági intézkedések, adatvédelmi incidens bejelentések során)</a:t>
            </a:r>
          </a:p>
          <a:p>
            <a:pPr algn="just">
              <a:spcBef>
                <a:spcPts val="600"/>
              </a:spcBef>
            </a:pPr>
            <a:r>
              <a:rPr lang="hu-HU" sz="2200" dirty="0"/>
              <a:t>elősegíti az érintettek joggyakorlását</a:t>
            </a:r>
          </a:p>
          <a:p>
            <a:pPr algn="just">
              <a:spcBef>
                <a:spcPts val="600"/>
              </a:spcBef>
            </a:pPr>
            <a:r>
              <a:rPr lang="hu-HU" sz="2200" dirty="0"/>
              <a:t>minden adattovábbításról tájékoztatja az adatkezelőt </a:t>
            </a:r>
          </a:p>
        </p:txBody>
      </p:sp>
      <p:sp>
        <p:nvSpPr>
          <p:cNvPr id="4" name="Ellipszis 3">
            <a:extLst>
              <a:ext uri="{FF2B5EF4-FFF2-40B4-BE49-F238E27FC236}">
                <a16:creationId xmlns:a16="http://schemas.microsoft.com/office/drawing/2014/main" id="{6BC5C9FD-C270-4619-972E-A947E1B4D514}"/>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420066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768439"/>
          </a:xfrm>
        </p:spPr>
        <p:txBody>
          <a:bodyPr/>
          <a:lstStyle/>
          <a:p>
            <a:r>
              <a:rPr lang="hu-HU" dirty="0"/>
              <a:t>Közös adatkezelők</a:t>
            </a:r>
          </a:p>
        </p:txBody>
      </p:sp>
      <p:sp>
        <p:nvSpPr>
          <p:cNvPr id="3" name="Tijdelijke aanduiding voor inhoud 2"/>
          <p:cNvSpPr>
            <a:spLocks noGrp="1"/>
          </p:cNvSpPr>
          <p:nvPr>
            <p:ph idx="1"/>
          </p:nvPr>
        </p:nvSpPr>
        <p:spPr>
          <a:xfrm>
            <a:off x="677334" y="1378039"/>
            <a:ext cx="9080815" cy="4870361"/>
          </a:xfrm>
        </p:spPr>
        <p:txBody>
          <a:bodyPr>
            <a:noAutofit/>
          </a:bodyPr>
          <a:lstStyle/>
          <a:p>
            <a:pPr marL="0" indent="0" algn="just">
              <a:lnSpc>
                <a:spcPct val="100000"/>
              </a:lnSpc>
              <a:spcBef>
                <a:spcPts val="600"/>
              </a:spcBef>
              <a:buNone/>
              <a:defRPr/>
            </a:pPr>
            <a:r>
              <a:rPr lang="hu-HU" sz="2200" dirty="0"/>
              <a:t>Ha </a:t>
            </a:r>
            <a:r>
              <a:rPr lang="hu-HU" sz="2200" b="1" dirty="0"/>
              <a:t>az adatkezelés céljait és eszközeit </a:t>
            </a:r>
            <a:r>
              <a:rPr lang="hu-HU" sz="2200" dirty="0"/>
              <a:t>két vagy több adatkezelő </a:t>
            </a:r>
            <a:r>
              <a:rPr lang="hu-HU" sz="2200" b="1" dirty="0"/>
              <a:t>közösen határozza meg, </a:t>
            </a:r>
            <a:r>
              <a:rPr lang="hu-HU" sz="2200" dirty="0"/>
              <a:t>azok közös adatkezelőknek minősülnek. A közös adatkezelők átlátható módon határozzák meg a GDPR szerinti kötelezettségek teljesítéséért fennálló felelősségük megoszlását:</a:t>
            </a:r>
          </a:p>
          <a:p>
            <a:pPr lvl="1" algn="just">
              <a:spcBef>
                <a:spcPts val="600"/>
              </a:spcBef>
              <a:defRPr/>
            </a:pPr>
            <a:r>
              <a:rPr lang="hu-HU" sz="2200" dirty="0"/>
              <a:t>részletes megállapodás szükséges, ami tisztázza a szerepüket</a:t>
            </a:r>
          </a:p>
          <a:p>
            <a:pPr lvl="1" algn="just">
              <a:spcBef>
                <a:spcPts val="600"/>
              </a:spcBef>
              <a:defRPr/>
            </a:pPr>
            <a:r>
              <a:rPr lang="hu-HU" sz="2200" dirty="0"/>
              <a:t>a megállapodásban az érintettek számára kapcsolattartót lehet kijelölni</a:t>
            </a:r>
          </a:p>
          <a:p>
            <a:pPr lvl="1" algn="just">
              <a:spcBef>
                <a:spcPts val="600"/>
              </a:spcBef>
              <a:defRPr/>
            </a:pPr>
            <a:r>
              <a:rPr lang="hu-HU" sz="2200" dirty="0"/>
              <a:t>két vagy több adatkezelő!</a:t>
            </a:r>
          </a:p>
          <a:p>
            <a:pPr lvl="1" algn="just">
              <a:spcBef>
                <a:spcPts val="600"/>
              </a:spcBef>
              <a:defRPr/>
            </a:pPr>
            <a:r>
              <a:rPr lang="hu-HU" sz="2200" dirty="0"/>
              <a:t>átláthatóság követelménye</a:t>
            </a:r>
          </a:p>
          <a:p>
            <a:pPr lvl="1" algn="just">
              <a:spcBef>
                <a:spcPts val="600"/>
              </a:spcBef>
              <a:defRPr/>
            </a:pPr>
            <a:r>
              <a:rPr lang="hu-HU" sz="2200" dirty="0"/>
              <a:t>az érintett mindegyik adatkezelővel szemben (külön-külön is) gyakorolhatja az e rendelet szerinti jogait</a:t>
            </a:r>
          </a:p>
        </p:txBody>
      </p:sp>
      <p:sp>
        <p:nvSpPr>
          <p:cNvPr id="4" name="Ellipszis 3">
            <a:extLst>
              <a:ext uri="{FF2B5EF4-FFF2-40B4-BE49-F238E27FC236}">
                <a16:creationId xmlns:a16="http://schemas.microsoft.com/office/drawing/2014/main" id="{9FB3BBCE-A9D7-4073-A175-8D8B5D19ABAF}"/>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682492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800FED9-CD67-4092-8D86-90A2A213C317}"/>
              </a:ext>
            </a:extLst>
          </p:cNvPr>
          <p:cNvSpPr>
            <a:spLocks noGrp="1"/>
          </p:cNvSpPr>
          <p:nvPr>
            <p:ph type="title"/>
          </p:nvPr>
        </p:nvSpPr>
        <p:spPr>
          <a:xfrm>
            <a:off x="677334" y="609600"/>
            <a:ext cx="8596668" cy="935865"/>
          </a:xfrm>
        </p:spPr>
        <p:txBody>
          <a:bodyPr/>
          <a:lstStyle/>
          <a:p>
            <a:r>
              <a:rPr lang="hu-HU" dirty="0"/>
              <a:t>Példa a közös adatkezelésre</a:t>
            </a:r>
          </a:p>
        </p:txBody>
      </p:sp>
      <p:sp>
        <p:nvSpPr>
          <p:cNvPr id="3" name="Tartalom helye 2">
            <a:extLst>
              <a:ext uri="{FF2B5EF4-FFF2-40B4-BE49-F238E27FC236}">
                <a16:creationId xmlns:a16="http://schemas.microsoft.com/office/drawing/2014/main" id="{EAB7EFCE-6BCB-4D65-B14C-8569EEE9C997}"/>
              </a:ext>
            </a:extLst>
          </p:cNvPr>
          <p:cNvSpPr>
            <a:spLocks noGrp="1"/>
          </p:cNvSpPr>
          <p:nvPr>
            <p:ph idx="1"/>
          </p:nvPr>
        </p:nvSpPr>
        <p:spPr>
          <a:xfrm>
            <a:off x="677334" y="1545465"/>
            <a:ext cx="8596668" cy="4495897"/>
          </a:xfrm>
        </p:spPr>
        <p:txBody>
          <a:bodyPr>
            <a:normAutofit/>
          </a:bodyPr>
          <a:lstStyle/>
          <a:p>
            <a:pPr marL="0" indent="0" algn="just">
              <a:buNone/>
            </a:pPr>
            <a:r>
              <a:rPr lang="hu-HU" sz="2800" dirty="0"/>
              <a:t>Egy kutatási projektben a kutatócsoport tíz tagból áll (kkv-k, egyetemek, kutatóközpontok stb.) </a:t>
            </a:r>
          </a:p>
          <a:p>
            <a:pPr marL="0" indent="0" algn="just">
              <a:buNone/>
            </a:pPr>
            <a:r>
              <a:rPr lang="hu-HU" sz="2800" dirty="0"/>
              <a:t>Mindegyik résztvevő saját szakértelmével járul hozzá a kutatáshoz, és határozza meg az adatkezelésének céljait és eszközeit</a:t>
            </a:r>
          </a:p>
        </p:txBody>
      </p:sp>
      <p:sp>
        <p:nvSpPr>
          <p:cNvPr id="4" name="Ellipszis 3">
            <a:extLst>
              <a:ext uri="{FF2B5EF4-FFF2-40B4-BE49-F238E27FC236}">
                <a16:creationId xmlns:a16="http://schemas.microsoft.com/office/drawing/2014/main" id="{AC55B9A5-F379-4051-A42D-99358EE8794B}"/>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3874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578E8-7874-42F8-A74A-9361DF085B7E}"/>
              </a:ext>
            </a:extLst>
          </p:cNvPr>
          <p:cNvSpPr>
            <a:spLocks noGrp="1"/>
          </p:cNvSpPr>
          <p:nvPr>
            <p:ph type="title"/>
          </p:nvPr>
        </p:nvSpPr>
        <p:spPr>
          <a:xfrm>
            <a:off x="677334" y="609600"/>
            <a:ext cx="8596668" cy="1178257"/>
          </a:xfrm>
        </p:spPr>
        <p:txBody>
          <a:bodyPr>
            <a:normAutofit fontScale="90000"/>
          </a:bodyPr>
          <a:lstStyle/>
          <a:p>
            <a:r>
              <a:rPr lang="hu-HU" dirty="0"/>
              <a:t>Útmutató a diák használatához (diavetítés előtt eltávolítandó)</a:t>
            </a:r>
          </a:p>
        </p:txBody>
      </p:sp>
      <p:sp>
        <p:nvSpPr>
          <p:cNvPr id="3" name="Content Placeholder 2">
            <a:extLst>
              <a:ext uri="{FF2B5EF4-FFF2-40B4-BE49-F238E27FC236}">
                <a16:creationId xmlns:a16="http://schemas.microsoft.com/office/drawing/2014/main" id="{A395471E-2649-4901-BC38-E514115E7311}"/>
              </a:ext>
            </a:extLst>
          </p:cNvPr>
          <p:cNvSpPr>
            <a:spLocks noGrp="1"/>
          </p:cNvSpPr>
          <p:nvPr>
            <p:ph idx="1"/>
          </p:nvPr>
        </p:nvSpPr>
        <p:spPr>
          <a:xfrm>
            <a:off x="677334" y="1951631"/>
            <a:ext cx="8596668" cy="4089732"/>
          </a:xfrm>
        </p:spPr>
        <p:txBody>
          <a:bodyPr>
            <a:normAutofit fontScale="77500" lnSpcReduction="20000"/>
          </a:bodyPr>
          <a:lstStyle/>
          <a:p>
            <a:pPr marL="0" indent="0" algn="just">
              <a:buNone/>
            </a:pPr>
            <a:r>
              <a:rPr lang="hu-HU" dirty="0"/>
              <a:t>A következő diasort úgy állítottuk össze, hogy az adott hallgatóság igényeire szabható legyen. Ennek érdekében minden egyes dián megjelöltük, hogy milyen típusú hallgatóságnak szól (lásd a megjegyzések „célcsoport” címszava alatt).</a:t>
            </a:r>
          </a:p>
          <a:p>
            <a:pPr marL="0" indent="0" algn="just">
              <a:buNone/>
            </a:pPr>
            <a:r>
              <a:rPr lang="hu-HU" dirty="0"/>
              <a:t>A diák alatti jegyzetekben további információ található a dia nehézségi fokáról, [megfelelő-e adatvédelmi ismeretekkel nem rendelkezők számára?] a célcsoportról, [általános vagy kiemelt pl. adatvédelmi hatóságok képviselői, ügyvédek, adatvédelmi tisztviselők stb.] valamint a dián szereplő információ jelentőségéről [azaz, feltétlenül szükséges-e, vagy el lehet távolítani anélkül, hogy a képzés hatékonyságát befolyásolná?].</a:t>
            </a:r>
          </a:p>
          <a:p>
            <a:pPr marL="0" indent="0">
              <a:buNone/>
            </a:pPr>
            <a:r>
              <a:rPr lang="hu-HU" dirty="0"/>
              <a:t>A képzés előtt kérjük, hogy:</a:t>
            </a:r>
          </a:p>
          <a:p>
            <a:r>
              <a:rPr lang="hu-HU" dirty="0"/>
              <a:t>Alaposan olvassa el a diákat és a jegyzeteket!</a:t>
            </a:r>
          </a:p>
          <a:p>
            <a:r>
              <a:rPr lang="hu-HU" dirty="0"/>
              <a:t>Vessen egy pillantást az olvasmányok listájára - ezek szintén segítik a felkészülést!</a:t>
            </a:r>
          </a:p>
          <a:p>
            <a:r>
              <a:rPr lang="hu-HU" dirty="0"/>
              <a:t>Távolítsa el / rejtse el azokat a diákat, melyeket nem kíván felhasználni [kattintson az egér jobb gombjával a bal oldali diasoron a képkockára, majd a 'dia elrejtése' gombra]! A diák előzetes besorolása az adott dián megjelenő tartalom részletessége és jelentősége alapján történik.</a:t>
            </a:r>
          </a:p>
          <a:p>
            <a:r>
              <a:rPr lang="hu-HU" dirty="0"/>
              <a:t>Igazítsa a diákat a nemzeti vagy ágazati követelményekhez!</a:t>
            </a:r>
          </a:p>
          <a:p>
            <a:r>
              <a:rPr lang="hu-HU" dirty="0"/>
              <a:t>Egészítse ki olyan tartalommal, amelyet alapvető fontosságúnak ítél az adott közönség számára!</a:t>
            </a:r>
          </a:p>
          <a:p>
            <a:r>
              <a:rPr lang="hu-HU" dirty="0"/>
              <a:t>Igazítsa a saját szervezete igényeihez a diasor alapértelmezett megjelenését!</a:t>
            </a:r>
          </a:p>
        </p:txBody>
      </p:sp>
      <p:sp>
        <p:nvSpPr>
          <p:cNvPr id="4" name="Ellipszis 3">
            <a:extLst>
              <a:ext uri="{FF2B5EF4-FFF2-40B4-BE49-F238E27FC236}">
                <a16:creationId xmlns:a16="http://schemas.microsoft.com/office/drawing/2014/main" id="{B9F71120-9D3B-4C18-8638-2E9DB85CEB7B}"/>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428778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729803"/>
          </a:xfrm>
        </p:spPr>
        <p:txBody>
          <a:bodyPr/>
          <a:lstStyle/>
          <a:p>
            <a:r>
              <a:rPr lang="hu-HU" dirty="0"/>
              <a:t>A kártérítéshez való jog és a felelősség</a:t>
            </a:r>
          </a:p>
        </p:txBody>
      </p:sp>
      <p:sp>
        <p:nvSpPr>
          <p:cNvPr id="3" name="Tijdelijke aanduiding voor inhoud 2"/>
          <p:cNvSpPr>
            <a:spLocks noGrp="1"/>
          </p:cNvSpPr>
          <p:nvPr>
            <p:ph idx="1"/>
          </p:nvPr>
        </p:nvSpPr>
        <p:spPr>
          <a:xfrm>
            <a:off x="677334" y="1339403"/>
            <a:ext cx="8596668" cy="4701959"/>
          </a:xfrm>
        </p:spPr>
        <p:txBody>
          <a:bodyPr>
            <a:normAutofit/>
          </a:bodyPr>
          <a:lstStyle/>
          <a:p>
            <a:pPr marL="0" indent="0" algn="just">
              <a:buNone/>
            </a:pPr>
            <a:r>
              <a:rPr lang="hu-HU" sz="2000" dirty="0"/>
              <a:t>GDPR 82. cikk</a:t>
            </a:r>
          </a:p>
          <a:p>
            <a:pPr algn="just"/>
            <a:r>
              <a:rPr lang="hu-HU" sz="2000" dirty="0"/>
              <a:t>az adatkezelőkre és az adatfeldolgozókra egyaránt vonatkozik</a:t>
            </a:r>
          </a:p>
          <a:p>
            <a:pPr algn="just"/>
            <a:r>
              <a:rPr lang="hu-HU" sz="2000" dirty="0"/>
              <a:t>közös adatkezelés esetén valamennyi adatkezelő és adatfeldolgozó felelősséggel tartozik</a:t>
            </a:r>
          </a:p>
          <a:p>
            <a:pPr algn="just"/>
            <a:r>
              <a:rPr lang="hu-HU" sz="2000" dirty="0"/>
              <a:t>minden egyes adatkezelő vagy adatfeldolgozó az érintett tényleges kártérítésének biztosítása érdekében egyetemleges felelősséggel tartozik a teljes kárért. </a:t>
            </a:r>
          </a:p>
          <a:p>
            <a:pPr algn="just"/>
            <a:r>
              <a:rPr lang="hu-HU" sz="2000" dirty="0"/>
              <a:t>több adatkezelő közös károkozásának esete: ha valamely adatkezelő vagy adatfeldolgozó teljes kártérítést fizetett az elszenvedett kárért, jogosult arra, hogy az ugyanazon adatkezelésben érintett többi adatkezelőtől vagy adatfeldolgozótól visszaigényelje a kártérítésnek azt a részét, amely megfelel a károkozásért viselt felelősségük mértékének</a:t>
            </a:r>
          </a:p>
        </p:txBody>
      </p:sp>
      <p:sp>
        <p:nvSpPr>
          <p:cNvPr id="4" name="Ellipszis 3">
            <a:extLst>
              <a:ext uri="{FF2B5EF4-FFF2-40B4-BE49-F238E27FC236}">
                <a16:creationId xmlns:a16="http://schemas.microsoft.com/office/drawing/2014/main" id="{A0A2EFAF-73FD-468E-B0F5-6797467D6BBE}"/>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691074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6859A-71D3-924F-8ACC-21CBEEE09615}"/>
              </a:ext>
            </a:extLst>
          </p:cNvPr>
          <p:cNvSpPr>
            <a:spLocks noGrp="1"/>
          </p:cNvSpPr>
          <p:nvPr>
            <p:ph type="title"/>
          </p:nvPr>
        </p:nvSpPr>
        <p:spPr>
          <a:xfrm>
            <a:off x="1318779" y="2520287"/>
            <a:ext cx="8596668" cy="1320800"/>
          </a:xfrm>
        </p:spPr>
        <p:txBody>
          <a:bodyPr>
            <a:normAutofit/>
          </a:bodyPr>
          <a:lstStyle/>
          <a:p>
            <a:pPr algn="ctr"/>
            <a:r>
              <a:rPr lang="hu-HU" sz="4400" dirty="0"/>
              <a:t>Kérdések?</a:t>
            </a:r>
          </a:p>
        </p:txBody>
      </p:sp>
      <p:sp>
        <p:nvSpPr>
          <p:cNvPr id="4" name="Ellipszis 3">
            <a:extLst>
              <a:ext uri="{FF2B5EF4-FFF2-40B4-BE49-F238E27FC236}">
                <a16:creationId xmlns:a16="http://schemas.microsoft.com/office/drawing/2014/main" id="{75B2465C-DB4C-4DA3-A034-878FBB015693}"/>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160950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973540"/>
          </a:xfrm>
        </p:spPr>
        <p:txBody>
          <a:bodyPr/>
          <a:lstStyle/>
          <a:p>
            <a:r>
              <a:rPr lang="hu-HU" dirty="0"/>
              <a:t>Tartalomjegyzék</a:t>
            </a:r>
          </a:p>
        </p:txBody>
      </p:sp>
      <p:sp>
        <p:nvSpPr>
          <p:cNvPr id="3" name="Tijdelijke aanduiding voor inhoud 2"/>
          <p:cNvSpPr>
            <a:spLocks noGrp="1"/>
          </p:cNvSpPr>
          <p:nvPr>
            <p:ph idx="1"/>
          </p:nvPr>
        </p:nvSpPr>
        <p:spPr>
          <a:xfrm>
            <a:off x="677334" y="1860338"/>
            <a:ext cx="8596668" cy="3880773"/>
          </a:xfrm>
        </p:spPr>
        <p:txBody>
          <a:bodyPr>
            <a:normAutofit/>
          </a:bodyPr>
          <a:lstStyle/>
          <a:p>
            <a:pPr marL="514350" indent="-514350">
              <a:buFont typeface="+mj-lt"/>
              <a:buAutoNum type="arabicPeriod"/>
            </a:pPr>
            <a:r>
              <a:rPr lang="hu-HU" sz="2400" dirty="0">
                <a:solidFill>
                  <a:srgbClr val="00B050"/>
                </a:solidFill>
              </a:rPr>
              <a:t>Az adatkezelő és az adatfeldolgozó fogalma</a:t>
            </a:r>
          </a:p>
          <a:p>
            <a:pPr marL="514350" indent="-514350">
              <a:buFont typeface="+mj-lt"/>
              <a:buAutoNum type="arabicPeriod"/>
            </a:pPr>
            <a:r>
              <a:rPr lang="hu-HU" sz="2400" dirty="0">
                <a:solidFill>
                  <a:srgbClr val="00B050"/>
                </a:solidFill>
              </a:rPr>
              <a:t>A kettő szerepe és kapcsolata</a:t>
            </a:r>
          </a:p>
          <a:p>
            <a:pPr marL="514350" indent="-514350">
              <a:buFont typeface="+mj-lt"/>
              <a:buAutoNum type="arabicPeriod"/>
            </a:pPr>
            <a:r>
              <a:rPr lang="hu-HU" sz="2400" dirty="0">
                <a:solidFill>
                  <a:srgbClr val="FF0000"/>
                </a:solidFill>
              </a:rPr>
              <a:t>Az elszámoltathatóság elve</a:t>
            </a:r>
          </a:p>
        </p:txBody>
      </p:sp>
      <p:sp>
        <p:nvSpPr>
          <p:cNvPr id="4" name="Ellipszis 3">
            <a:extLst>
              <a:ext uri="{FF2B5EF4-FFF2-40B4-BE49-F238E27FC236}">
                <a16:creationId xmlns:a16="http://schemas.microsoft.com/office/drawing/2014/main" id="{A0423C88-F2FA-4998-856A-58DA6DE72B9A}"/>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320917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6859A-71D3-924F-8ACC-21CBEEE09615}"/>
              </a:ext>
            </a:extLst>
          </p:cNvPr>
          <p:cNvSpPr>
            <a:spLocks noGrp="1"/>
          </p:cNvSpPr>
          <p:nvPr>
            <p:ph type="title"/>
          </p:nvPr>
        </p:nvSpPr>
        <p:spPr>
          <a:xfrm>
            <a:off x="1318779" y="2520287"/>
            <a:ext cx="8596668" cy="1320800"/>
          </a:xfrm>
        </p:spPr>
        <p:txBody>
          <a:bodyPr>
            <a:normAutofit fontScale="90000"/>
          </a:bodyPr>
          <a:lstStyle/>
          <a:p>
            <a:pPr algn="ctr"/>
            <a:r>
              <a:rPr lang="hu-HU" sz="6000" dirty="0"/>
              <a:t>Az elszámoltathatóság elve</a:t>
            </a:r>
            <a:endParaRPr lang="hu-HU" sz="4400" dirty="0"/>
          </a:p>
        </p:txBody>
      </p:sp>
      <p:sp>
        <p:nvSpPr>
          <p:cNvPr id="4" name="Ellipszis 3">
            <a:extLst>
              <a:ext uri="{FF2B5EF4-FFF2-40B4-BE49-F238E27FC236}">
                <a16:creationId xmlns:a16="http://schemas.microsoft.com/office/drawing/2014/main" id="{75B2465C-DB4C-4DA3-A034-878FBB015693}"/>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solidFill>
                <a:prstClr val="white"/>
              </a:solidFill>
            </a:endParaRPr>
          </a:p>
        </p:txBody>
      </p:sp>
    </p:spTree>
    <p:extLst>
      <p:ext uri="{BB962C8B-B14F-4D97-AF65-F5344CB8AC3E}">
        <p14:creationId xmlns:p14="http://schemas.microsoft.com/office/powerpoint/2010/main" val="13008399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33008-3FB6-1548-826B-6015760EF735}"/>
              </a:ext>
            </a:extLst>
          </p:cNvPr>
          <p:cNvSpPr>
            <a:spLocks noGrp="1"/>
          </p:cNvSpPr>
          <p:nvPr>
            <p:ph type="title"/>
          </p:nvPr>
        </p:nvSpPr>
        <p:spPr>
          <a:xfrm>
            <a:off x="677334" y="609600"/>
            <a:ext cx="8596668" cy="768439"/>
          </a:xfrm>
        </p:spPr>
        <p:txBody>
          <a:bodyPr/>
          <a:lstStyle/>
          <a:p>
            <a:r>
              <a:rPr lang="hu-HU" dirty="0"/>
              <a:t>Elszámoltathatóság</a:t>
            </a:r>
          </a:p>
        </p:txBody>
      </p:sp>
      <p:sp>
        <p:nvSpPr>
          <p:cNvPr id="3" name="Content Placeholder 2">
            <a:extLst>
              <a:ext uri="{FF2B5EF4-FFF2-40B4-BE49-F238E27FC236}">
                <a16:creationId xmlns:a16="http://schemas.microsoft.com/office/drawing/2014/main" id="{3D6C9F91-BCA0-A44C-AFF5-B516843BBBA4}"/>
              </a:ext>
            </a:extLst>
          </p:cNvPr>
          <p:cNvSpPr>
            <a:spLocks noGrp="1"/>
          </p:cNvSpPr>
          <p:nvPr>
            <p:ph idx="1"/>
          </p:nvPr>
        </p:nvSpPr>
        <p:spPr>
          <a:xfrm>
            <a:off x="677334" y="1494927"/>
            <a:ext cx="9471218" cy="4609659"/>
          </a:xfrm>
        </p:spPr>
        <p:txBody>
          <a:bodyPr>
            <a:noAutofit/>
          </a:bodyPr>
          <a:lstStyle/>
          <a:p>
            <a:pPr marL="0" indent="0" algn="just">
              <a:buNone/>
            </a:pPr>
            <a:r>
              <a:rPr lang="hu-HU" sz="2600" dirty="0"/>
              <a:t>Az elszámoltathatóság alapelve az adatvédelem nemzetközi eszközeiben és más jogrendszerekben is megtalálható, például:</a:t>
            </a:r>
          </a:p>
          <a:p>
            <a:pPr lvl="1" algn="just"/>
            <a:r>
              <a:rPr lang="hu-HU" sz="2600" dirty="0"/>
              <a:t>OECD, Az adatvédelemre és az országhatárokat átlépő személyesadat-áramlásra vonatkozó iránymutatások</a:t>
            </a:r>
          </a:p>
          <a:p>
            <a:pPr lvl="1" algn="just"/>
            <a:r>
              <a:rPr lang="hu-HU" sz="2600" dirty="0"/>
              <a:t>Megújított egyezmény az egyének védelméről a személyes adatok gépi feldolgozása során </a:t>
            </a:r>
          </a:p>
          <a:p>
            <a:pPr lvl="1" algn="just"/>
            <a:r>
              <a:rPr lang="hu-HU" sz="2600" dirty="0"/>
              <a:t>GDPR</a:t>
            </a:r>
          </a:p>
          <a:p>
            <a:pPr lvl="1" algn="just"/>
            <a:r>
              <a:rPr lang="hu-HU" sz="2600" dirty="0"/>
              <a:t>A 29. cikk szerinti munkacsoport véleménye az elszámoltathatóság elvéről (WP 173), 2010. </a:t>
            </a:r>
          </a:p>
          <a:p>
            <a:pPr algn="just"/>
            <a:endParaRPr lang="hu-HU" sz="2600" dirty="0"/>
          </a:p>
        </p:txBody>
      </p:sp>
      <p:sp>
        <p:nvSpPr>
          <p:cNvPr id="4" name="Ellipszis 3">
            <a:extLst>
              <a:ext uri="{FF2B5EF4-FFF2-40B4-BE49-F238E27FC236}">
                <a16:creationId xmlns:a16="http://schemas.microsoft.com/office/drawing/2014/main" id="{C278DA3A-CAC4-4837-8ABC-D5B28296D026}"/>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5842555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88CA9-3688-4743-B644-AB24EF3CAF73}"/>
              </a:ext>
            </a:extLst>
          </p:cNvPr>
          <p:cNvSpPr>
            <a:spLocks noGrp="1"/>
          </p:cNvSpPr>
          <p:nvPr>
            <p:ph type="title"/>
          </p:nvPr>
        </p:nvSpPr>
        <p:spPr>
          <a:xfrm>
            <a:off x="677334" y="609600"/>
            <a:ext cx="8596668" cy="768439"/>
          </a:xfrm>
        </p:spPr>
        <p:txBody>
          <a:bodyPr/>
          <a:lstStyle/>
          <a:p>
            <a:r>
              <a:rPr lang="hu-HU" dirty="0"/>
              <a:t>Az elszámoltathatóság alapelve</a:t>
            </a:r>
          </a:p>
        </p:txBody>
      </p:sp>
      <p:sp>
        <p:nvSpPr>
          <p:cNvPr id="3" name="Content Placeholder 2">
            <a:extLst>
              <a:ext uri="{FF2B5EF4-FFF2-40B4-BE49-F238E27FC236}">
                <a16:creationId xmlns:a16="http://schemas.microsoft.com/office/drawing/2014/main" id="{D4A2F722-6000-FA46-B7F6-FF14BCC1E96E}"/>
              </a:ext>
            </a:extLst>
          </p:cNvPr>
          <p:cNvSpPr>
            <a:spLocks noGrp="1"/>
          </p:cNvSpPr>
          <p:nvPr>
            <p:ph idx="1"/>
          </p:nvPr>
        </p:nvSpPr>
        <p:spPr>
          <a:xfrm>
            <a:off x="677334" y="1558345"/>
            <a:ext cx="8596668" cy="4483018"/>
          </a:xfrm>
        </p:spPr>
        <p:txBody>
          <a:bodyPr>
            <a:normAutofit/>
          </a:bodyPr>
          <a:lstStyle/>
          <a:p>
            <a:pPr marL="0" indent="0" algn="just">
              <a:buNone/>
            </a:pPr>
            <a:r>
              <a:rPr lang="hu-HU" sz="2800" dirty="0"/>
              <a:t>„Az elszámoltathatóság általános elvének hozzáadott értéke abban rejlik, hogy általános kötelezettségként működhet eredmények bemutatására, miközben szabadságot hagy az adatkezelők számára az általuk alkalmazott eszközökkel kapcsolatban.” (Hijmans, 2011)</a:t>
            </a:r>
          </a:p>
        </p:txBody>
      </p:sp>
      <p:sp>
        <p:nvSpPr>
          <p:cNvPr id="4" name="Ellipszis 3">
            <a:extLst>
              <a:ext uri="{FF2B5EF4-FFF2-40B4-BE49-F238E27FC236}">
                <a16:creationId xmlns:a16="http://schemas.microsoft.com/office/drawing/2014/main" id="{21DB9631-1CFC-4328-8C32-9E0E675B2643}"/>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063627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C55B0-184E-C64E-B7AC-514C2552A86D}"/>
              </a:ext>
            </a:extLst>
          </p:cNvPr>
          <p:cNvSpPr>
            <a:spLocks noGrp="1"/>
          </p:cNvSpPr>
          <p:nvPr>
            <p:ph type="title"/>
          </p:nvPr>
        </p:nvSpPr>
        <p:spPr/>
        <p:txBody>
          <a:bodyPr/>
          <a:lstStyle/>
          <a:p>
            <a:r>
              <a:rPr lang="hu-HU" dirty="0"/>
              <a:t>GDPR szerinti elszámoltathatóság</a:t>
            </a:r>
          </a:p>
        </p:txBody>
      </p:sp>
      <p:sp>
        <p:nvSpPr>
          <p:cNvPr id="3" name="Content Placeholder 2">
            <a:extLst>
              <a:ext uri="{FF2B5EF4-FFF2-40B4-BE49-F238E27FC236}">
                <a16:creationId xmlns:a16="http://schemas.microsoft.com/office/drawing/2014/main" id="{3E4CCEBD-0B34-AA4B-9680-DC864225924E}"/>
              </a:ext>
            </a:extLst>
          </p:cNvPr>
          <p:cNvSpPr>
            <a:spLocks noGrp="1"/>
          </p:cNvSpPr>
          <p:nvPr>
            <p:ph idx="1"/>
          </p:nvPr>
        </p:nvSpPr>
        <p:spPr>
          <a:xfrm>
            <a:off x="677334" y="1571223"/>
            <a:ext cx="8596668" cy="4470139"/>
          </a:xfrm>
        </p:spPr>
        <p:txBody>
          <a:bodyPr>
            <a:noAutofit/>
          </a:bodyPr>
          <a:lstStyle/>
          <a:p>
            <a:pPr marL="0" indent="0" algn="just">
              <a:buNone/>
            </a:pPr>
            <a:r>
              <a:rPr lang="hu-HU" sz="2600" dirty="0"/>
              <a:t>„Az adatkezelő az adatkezelés jellege, hatóköre, körülményei és céljai, valamint a természetes személyek jogaira és szabadságaira jelentett, változó valószínűségű és súlyosságú kockázat figyelembevételével megfelelő technikai és szervezési intézkedéseket hajt végre </a:t>
            </a:r>
            <a:r>
              <a:rPr lang="hu-HU" sz="2600" b="1" dirty="0"/>
              <a:t>annak biztosítása és bizonyítása céljából, hogy a személyes adatok kezelése e rendelettel összhangban történik.</a:t>
            </a:r>
            <a:r>
              <a:rPr lang="hu-HU" sz="2600" dirty="0"/>
              <a:t> Ezeket az intézkedéseket az adatkezelő felülvizsgálja és szükség esetén naprakésszé teszi.”</a:t>
            </a:r>
          </a:p>
        </p:txBody>
      </p:sp>
      <p:sp>
        <p:nvSpPr>
          <p:cNvPr id="4" name="Ellipszis 3">
            <a:extLst>
              <a:ext uri="{FF2B5EF4-FFF2-40B4-BE49-F238E27FC236}">
                <a16:creationId xmlns:a16="http://schemas.microsoft.com/office/drawing/2014/main" id="{826CF50E-4542-447B-A92E-C460D6E77E90}"/>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2740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9" name="Cím 8">
            <a:extLst>
              <a:ext uri="{FF2B5EF4-FFF2-40B4-BE49-F238E27FC236}">
                <a16:creationId xmlns:a16="http://schemas.microsoft.com/office/drawing/2014/main" id="{E7930C5A-D210-4BFC-94B1-72A0D68177E5}"/>
              </a:ext>
            </a:extLst>
          </p:cNvPr>
          <p:cNvSpPr>
            <a:spLocks noGrp="1"/>
          </p:cNvSpPr>
          <p:nvPr>
            <p:ph type="title"/>
          </p:nvPr>
        </p:nvSpPr>
        <p:spPr>
          <a:xfrm>
            <a:off x="756227" y="293840"/>
            <a:ext cx="8596668" cy="778098"/>
          </a:xfrm>
        </p:spPr>
        <p:txBody>
          <a:bodyPr>
            <a:normAutofit/>
          </a:bodyPr>
          <a:lstStyle/>
          <a:p>
            <a:r>
              <a:rPr lang="hu-HU" dirty="0"/>
              <a:t>GDPR szerinti elszámoltathatóság (2)</a:t>
            </a:r>
            <a:endParaRPr lang="hu-HU" dirty="0">
              <a:solidFill>
                <a:schemeClr val="tx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88172440"/>
              </p:ext>
            </p:extLst>
          </p:nvPr>
        </p:nvGraphicFramePr>
        <p:xfrm>
          <a:off x="0" y="2106803"/>
          <a:ext cx="12192000" cy="4753419"/>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638619">
                <a:tc>
                  <a:txBody>
                    <a:bodyPr/>
                    <a:lstStyle/>
                    <a:p>
                      <a:pPr marL="0" indent="0" algn="ctr">
                        <a:buNone/>
                      </a:pPr>
                      <a:r>
                        <a:rPr lang="en-CA" sz="1600" i="0" dirty="0">
                          <a:solidFill>
                            <a:schemeClr val="bg1"/>
                          </a:solidFill>
                          <a:latin typeface="+mn-lt"/>
                        </a:rPr>
                        <a:t>24</a:t>
                      </a:r>
                      <a:r>
                        <a:rPr lang="hu-HU" sz="1600" i="0" dirty="0">
                          <a:solidFill>
                            <a:schemeClr val="bg1"/>
                          </a:solidFill>
                          <a:latin typeface="+mn-lt"/>
                        </a:rPr>
                        <a:t>. cikk</a:t>
                      </a:r>
                      <a:endParaRPr lang="en-CA" sz="1600" i="0" dirty="0">
                        <a:solidFill>
                          <a:schemeClr val="bg1"/>
                        </a:solidFill>
                        <a:latin typeface="+mn-lt"/>
                      </a:endParaRPr>
                    </a:p>
                    <a:p>
                      <a:pPr marL="0" indent="0" algn="ctr">
                        <a:buNone/>
                      </a:pPr>
                      <a:r>
                        <a:rPr lang="hu-HU" sz="1800" b="1" i="0" kern="1200" dirty="0">
                          <a:solidFill>
                            <a:schemeClr val="lt1"/>
                          </a:solidFill>
                          <a:effectLst/>
                          <a:latin typeface="+mn-lt"/>
                          <a:ea typeface="+mn-ea"/>
                          <a:cs typeface="+mn-cs"/>
                        </a:rPr>
                        <a:t>Az adatkezelő feladatai</a:t>
                      </a:r>
                      <a:endParaRPr lang="en-CA" sz="1600" i="0" dirty="0">
                        <a:solidFill>
                          <a:schemeClr val="bg1"/>
                        </a:solidFill>
                        <a:latin typeface="+mn-lt"/>
                      </a:endParaRPr>
                    </a:p>
                  </a:txBody>
                  <a:tcPr marL="95018" marR="95018"/>
                </a:tc>
                <a:tc>
                  <a:txBody>
                    <a:bodyPr/>
                    <a:lstStyle/>
                    <a:p>
                      <a:pPr marL="0" indent="0" algn="ctr">
                        <a:buNone/>
                      </a:pPr>
                      <a:r>
                        <a:rPr lang="en-CA" altLang="en-US" sz="1600" i="0" dirty="0">
                          <a:solidFill>
                            <a:schemeClr val="bg1"/>
                          </a:solidFill>
                          <a:latin typeface="+mn-lt"/>
                        </a:rPr>
                        <a:t>5</a:t>
                      </a:r>
                      <a:r>
                        <a:rPr lang="hu-HU" altLang="en-US" sz="1600" i="0" dirty="0">
                          <a:solidFill>
                            <a:schemeClr val="bg1"/>
                          </a:solidFill>
                          <a:latin typeface="+mn-lt"/>
                        </a:rPr>
                        <a:t>. cikk</a:t>
                      </a:r>
                      <a:r>
                        <a:rPr lang="en-CA" altLang="en-US" sz="1600" i="0" dirty="0">
                          <a:solidFill>
                            <a:schemeClr val="bg1"/>
                          </a:solidFill>
                          <a:latin typeface="+mn-lt"/>
                        </a:rPr>
                        <a:t> (2)</a:t>
                      </a:r>
                      <a:r>
                        <a:rPr lang="hu-HU" altLang="en-US" sz="1600" i="0" dirty="0">
                          <a:solidFill>
                            <a:schemeClr val="bg1"/>
                          </a:solidFill>
                          <a:latin typeface="+mn-lt"/>
                        </a:rPr>
                        <a:t> bekezdés</a:t>
                      </a:r>
                      <a:endParaRPr lang="en-CA" altLang="en-US" sz="1600" i="0" dirty="0">
                        <a:solidFill>
                          <a:schemeClr val="bg1"/>
                        </a:solidFill>
                        <a:latin typeface="+mn-lt"/>
                      </a:endParaRPr>
                    </a:p>
                    <a:p>
                      <a:pPr algn="ctr"/>
                      <a:r>
                        <a:rPr lang="hu-HU" sz="1800" b="1" i="0" kern="1200" dirty="0">
                          <a:solidFill>
                            <a:schemeClr val="lt1"/>
                          </a:solidFill>
                          <a:effectLst/>
                          <a:latin typeface="+mn-lt"/>
                          <a:ea typeface="+mn-ea"/>
                          <a:cs typeface="+mn-cs"/>
                        </a:rPr>
                        <a:t>A személyes adatok kezelésére vonatkozó elvek</a:t>
                      </a:r>
                      <a:endParaRPr lang="en-CA" sz="1600" i="0" dirty="0">
                        <a:solidFill>
                          <a:schemeClr val="bg1"/>
                        </a:solidFill>
                        <a:latin typeface="+mn-lt"/>
                      </a:endParaRPr>
                    </a:p>
                  </a:txBody>
                  <a:tcPr marL="95018" marR="95018"/>
                </a:tc>
                <a:extLst>
                  <a:ext uri="{0D108BD9-81ED-4DB2-BD59-A6C34878D82A}">
                    <a16:rowId xmlns:a16="http://schemas.microsoft.com/office/drawing/2014/main" val="10000"/>
                  </a:ext>
                </a:extLst>
              </a:tr>
              <a:tr h="377639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hu-HU" sz="2200" b="0" i="0" kern="1200" dirty="0">
                          <a:solidFill>
                            <a:schemeClr val="dk1"/>
                          </a:solidFill>
                          <a:effectLst/>
                          <a:latin typeface="+mn-lt"/>
                          <a:ea typeface="+mn-ea"/>
                          <a:cs typeface="+mn-cs"/>
                        </a:rPr>
                        <a:t>Az adatkezelő az adatkezelés jellege, hatóköre, körülményei és céljai, valamint a természetes személyek jogaira és szabadságaira jelentett, változó valószínűségű és súlyosságú kockázat figyelembevételével </a:t>
                      </a:r>
                      <a:r>
                        <a:rPr lang="hu-HU" sz="2200" b="0" i="0" kern="1200" dirty="0">
                          <a:solidFill>
                            <a:srgbClr val="FF0000"/>
                          </a:solidFill>
                          <a:effectLst/>
                          <a:latin typeface="+mn-lt"/>
                          <a:ea typeface="+mn-ea"/>
                          <a:cs typeface="+mn-cs"/>
                        </a:rPr>
                        <a:t>megfelelő technikai és szervezési intézkedéseket hajt végre annak biztosítása és bizonyítása céljából</a:t>
                      </a:r>
                      <a:r>
                        <a:rPr lang="hu-HU" sz="2200" b="0" i="0" kern="1200" dirty="0">
                          <a:solidFill>
                            <a:schemeClr val="dk1"/>
                          </a:solidFill>
                          <a:effectLst/>
                          <a:latin typeface="+mn-lt"/>
                          <a:ea typeface="+mn-ea"/>
                          <a:cs typeface="+mn-cs"/>
                        </a:rPr>
                        <a:t>, hogy a személyes adatok kezelése e rendelettel összhangban történik. Ezeket az intézkedéseket az adatkezelő felülvizsgálja és szükség esetén naprakésszé teszi.</a:t>
                      </a:r>
                      <a:endParaRPr lang="en-CA" sz="2200" dirty="0">
                        <a:latin typeface="+mn-lt"/>
                      </a:endParaRPr>
                    </a:p>
                  </a:txBody>
                  <a:tcPr marL="95018" marR="9501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hu-HU" sz="2400" b="0" i="0" kern="1200" dirty="0">
                          <a:solidFill>
                            <a:schemeClr val="dk1"/>
                          </a:solidFill>
                          <a:effectLst/>
                          <a:latin typeface="+mn-lt"/>
                          <a:ea typeface="+mn-ea"/>
                          <a:cs typeface="+mn-cs"/>
                        </a:rPr>
                        <a:t> Az adatkezelő felelős az (1) bekezdésnek való megfelelésért, továbbá képesnek kell lennie e megfelelés igazolására („elszámoltathatóság”).</a:t>
                      </a:r>
                      <a:endParaRPr lang="en-CA" sz="2400" dirty="0">
                        <a:latin typeface="+mn-lt"/>
                      </a:endParaRPr>
                    </a:p>
                  </a:txBody>
                  <a:tcPr marL="95018" marR="95018"/>
                </a:tc>
                <a:extLst>
                  <a:ext uri="{0D108BD9-81ED-4DB2-BD59-A6C34878D82A}">
                    <a16:rowId xmlns:a16="http://schemas.microsoft.com/office/drawing/2014/main" val="10001"/>
                  </a:ext>
                </a:extLst>
              </a:tr>
            </a:tbl>
          </a:graphicData>
        </a:graphic>
      </p:graphicFrame>
      <p:sp>
        <p:nvSpPr>
          <p:cNvPr id="5" name="Title 1"/>
          <p:cNvSpPr txBox="1">
            <a:spLocks/>
          </p:cNvSpPr>
          <p:nvPr/>
        </p:nvSpPr>
        <p:spPr>
          <a:xfrm>
            <a:off x="1981200" y="274638"/>
            <a:ext cx="8229600" cy="778098"/>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b="1" kern="1200">
                <a:solidFill>
                  <a:srgbClr val="284571"/>
                </a:solidFill>
                <a:latin typeface="+mj-lt"/>
                <a:ea typeface="+mj-ea"/>
                <a:cs typeface="Arial" panose="020B0604020202020204" pitchFamily="34" charset="0"/>
              </a:defRPr>
            </a:lvl1pPr>
          </a:lstStyle>
          <a:p>
            <a:endParaRPr lang="en-CA" sz="2500" dirty="0"/>
          </a:p>
        </p:txBody>
      </p:sp>
      <p:sp>
        <p:nvSpPr>
          <p:cNvPr id="8" name="Rectangle 7"/>
          <p:cNvSpPr/>
          <p:nvPr/>
        </p:nvSpPr>
        <p:spPr>
          <a:xfrm>
            <a:off x="163799" y="1071938"/>
            <a:ext cx="9572629" cy="1015663"/>
          </a:xfrm>
          <a:prstGeom prst="rect">
            <a:avLst/>
          </a:prstGeom>
        </p:spPr>
        <p:txBody>
          <a:bodyPr wrap="square">
            <a:spAutoFit/>
          </a:bodyPr>
          <a:lstStyle/>
          <a:p>
            <a:pPr marL="285750" indent="-285750" algn="ctr">
              <a:buFont typeface="Arial" panose="020B0604020202020204" pitchFamily="34" charset="0"/>
              <a:buChar char="•"/>
            </a:pPr>
            <a:r>
              <a:rPr lang="hu-HU" sz="2000" dirty="0"/>
              <a:t>Az adatvédelmi hatóságnál történő regisztráció kötelezettségének részleges helyettesítése</a:t>
            </a:r>
          </a:p>
          <a:p>
            <a:pPr marL="285750" indent="-285750" algn="ctr">
              <a:buFont typeface="Arial" panose="020B0604020202020204" pitchFamily="34" charset="0"/>
              <a:buChar char="•"/>
            </a:pPr>
            <a:r>
              <a:rPr lang="hu-HU" sz="2000" dirty="0"/>
              <a:t>Az adatkezelési műveletek folyamatos ismerete: mit és miért?</a:t>
            </a:r>
            <a:endParaRPr lang="en-CA" sz="2000" dirty="0"/>
          </a:p>
        </p:txBody>
      </p:sp>
      <p:sp>
        <p:nvSpPr>
          <p:cNvPr id="7" name="Ellipszis 6">
            <a:extLst>
              <a:ext uri="{FF2B5EF4-FFF2-40B4-BE49-F238E27FC236}">
                <a16:creationId xmlns:a16="http://schemas.microsoft.com/office/drawing/2014/main" id="{01AB05CF-4C40-4827-8422-E1232AFB095E}"/>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3828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graphicFrame>
        <p:nvGraphicFramePr>
          <p:cNvPr id="6" name="Diagramma 5">
            <a:extLst>
              <a:ext uri="{FF2B5EF4-FFF2-40B4-BE49-F238E27FC236}">
                <a16:creationId xmlns:a16="http://schemas.microsoft.com/office/drawing/2014/main" id="{9E525C37-D08F-4C16-80D6-23DF808A4540}"/>
              </a:ext>
            </a:extLst>
          </p:cNvPr>
          <p:cNvGraphicFramePr/>
          <p:nvPr>
            <p:extLst>
              <p:ext uri="{D42A27DB-BD31-4B8C-83A1-F6EECF244321}">
                <p14:modId xmlns:p14="http://schemas.microsoft.com/office/powerpoint/2010/main" val="1771734847"/>
              </p:ext>
            </p:extLst>
          </p:nvPr>
        </p:nvGraphicFramePr>
        <p:xfrm>
          <a:off x="0" y="0"/>
          <a:ext cx="12192000" cy="68705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Ellipszis 2">
            <a:extLst>
              <a:ext uri="{FF2B5EF4-FFF2-40B4-BE49-F238E27FC236}">
                <a16:creationId xmlns:a16="http://schemas.microsoft.com/office/drawing/2014/main" id="{6835E0B9-B869-4EAD-8274-A004E76AD283}"/>
              </a:ext>
            </a:extLst>
          </p:cNvPr>
          <p:cNvSpPr/>
          <p:nvPr/>
        </p:nvSpPr>
        <p:spPr>
          <a:xfrm>
            <a:off x="11650436" y="8878"/>
            <a:ext cx="541564" cy="547007"/>
          </a:xfrm>
          <a:prstGeom prst="ellipse">
            <a:avLst/>
          </a:prstGeo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718856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4" name="Ellipszis 3">
            <a:extLst>
              <a:ext uri="{FF2B5EF4-FFF2-40B4-BE49-F238E27FC236}">
                <a16:creationId xmlns:a16="http://schemas.microsoft.com/office/drawing/2014/main" id="{F965B68D-DF70-4CCF-93AD-7E712767F8FA}"/>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2" name="Cím 1"/>
          <p:cNvSpPr>
            <a:spLocks noGrp="1"/>
          </p:cNvSpPr>
          <p:nvPr>
            <p:ph type="title"/>
          </p:nvPr>
        </p:nvSpPr>
        <p:spPr>
          <a:xfrm>
            <a:off x="677334" y="609600"/>
            <a:ext cx="8596668" cy="987188"/>
          </a:xfrm>
        </p:spPr>
        <p:txBody>
          <a:bodyPr>
            <a:normAutofit fontScale="90000"/>
          </a:bodyPr>
          <a:lstStyle/>
          <a:p>
            <a:r>
              <a:rPr lang="hu-HU" dirty="0"/>
              <a:t>Az elszámoltathatóság és a megfelelő adatkezelés</a:t>
            </a:r>
          </a:p>
        </p:txBody>
      </p:sp>
      <p:sp>
        <p:nvSpPr>
          <p:cNvPr id="5" name="Tartalom helye 4"/>
          <p:cNvSpPr>
            <a:spLocks noGrp="1"/>
          </p:cNvSpPr>
          <p:nvPr>
            <p:ph idx="1"/>
          </p:nvPr>
        </p:nvSpPr>
        <p:spPr>
          <a:xfrm>
            <a:off x="677334" y="1815153"/>
            <a:ext cx="8596668" cy="4173028"/>
          </a:xfrm>
        </p:spPr>
        <p:txBody>
          <a:bodyPr/>
          <a:lstStyle/>
          <a:p>
            <a:pPr algn="just">
              <a:spcBef>
                <a:spcPts val="600"/>
              </a:spcBef>
            </a:pPr>
            <a:r>
              <a:rPr lang="hu-HU" sz="2600" dirty="0">
                <a:solidFill>
                  <a:schemeClr val="tx1"/>
                </a:solidFill>
              </a:rPr>
              <a:t>az elszámoltathatóság a szervezet sajátosságaitól függ</a:t>
            </a:r>
          </a:p>
          <a:p>
            <a:pPr algn="just">
              <a:spcBef>
                <a:spcPts val="600"/>
              </a:spcBef>
            </a:pPr>
            <a:r>
              <a:rPr lang="hu-HU" sz="2600" dirty="0">
                <a:solidFill>
                  <a:schemeClr val="tx1"/>
                </a:solidFill>
              </a:rPr>
              <a:t>az elszámoltathatóság megköveteli a tevékenység bemutatását(a megfelelés bizonyítását):</a:t>
            </a:r>
          </a:p>
          <a:p>
            <a:pPr lvl="2" algn="just">
              <a:spcBef>
                <a:spcPts val="600"/>
              </a:spcBef>
            </a:pPr>
            <a:r>
              <a:rPr lang="hu-HU" sz="2400" dirty="0">
                <a:solidFill>
                  <a:schemeClr val="tx1"/>
                </a:solidFill>
              </a:rPr>
              <a:t>a felügyeleti hatóság számára</a:t>
            </a:r>
          </a:p>
          <a:p>
            <a:pPr lvl="2" algn="just">
              <a:spcBef>
                <a:spcPts val="600"/>
              </a:spcBef>
            </a:pPr>
            <a:r>
              <a:rPr lang="hu-HU" sz="2400" dirty="0">
                <a:solidFill>
                  <a:schemeClr val="tx1"/>
                </a:solidFill>
              </a:rPr>
              <a:t>magánszemélyek részére</a:t>
            </a:r>
          </a:p>
          <a:p>
            <a:pPr algn="just">
              <a:spcBef>
                <a:spcPts val="600"/>
              </a:spcBef>
            </a:pPr>
            <a:r>
              <a:rPr lang="hu-HU" sz="2600" dirty="0">
                <a:solidFill>
                  <a:schemeClr val="tx1"/>
                </a:solidFill>
              </a:rPr>
              <a:t>csökkenti a vizsgálatok és/vagy bírságok kockázatát</a:t>
            </a:r>
          </a:p>
          <a:p>
            <a:pPr algn="just">
              <a:spcBef>
                <a:spcPts val="600"/>
              </a:spcBef>
            </a:pPr>
            <a:r>
              <a:rPr lang="hu-HU" sz="2600" dirty="0">
                <a:solidFill>
                  <a:schemeClr val="tx1"/>
                </a:solidFill>
              </a:rPr>
              <a:t>gyorsabb reakció a panaszokra és jogsértésekre - időtakarékos</a:t>
            </a:r>
          </a:p>
          <a:p>
            <a:pPr marL="0" indent="0">
              <a:buNone/>
            </a:pPr>
            <a:endParaRPr lang="hu-HU" dirty="0">
              <a:solidFill>
                <a:schemeClr val="tx1"/>
              </a:solidFill>
            </a:endParaRPr>
          </a:p>
        </p:txBody>
      </p:sp>
    </p:spTree>
    <p:extLst>
      <p:ext uri="{BB962C8B-B14F-4D97-AF65-F5344CB8AC3E}">
        <p14:creationId xmlns:p14="http://schemas.microsoft.com/office/powerpoint/2010/main" val="878241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997A9D-EE35-C940-9E5F-445BA03DA7DC}"/>
              </a:ext>
            </a:extLst>
          </p:cNvPr>
          <p:cNvSpPr>
            <a:spLocks noGrp="1"/>
          </p:cNvSpPr>
          <p:nvPr>
            <p:ph type="title"/>
          </p:nvPr>
        </p:nvSpPr>
        <p:spPr>
          <a:xfrm>
            <a:off x="228601" y="365125"/>
            <a:ext cx="8808867" cy="1099691"/>
          </a:xfrm>
        </p:spPr>
        <p:txBody>
          <a:bodyPr>
            <a:normAutofit/>
          </a:bodyPr>
          <a:lstStyle/>
          <a:p>
            <a:r>
              <a:rPr lang="hu-HU" sz="3200" dirty="0"/>
              <a:t>Útmutató az egyes diák színjelöléséhez (Diavetítés előtt eltávolítandó)</a:t>
            </a:r>
            <a:endParaRPr lang="hu-HU" sz="3200" b="1" dirty="0"/>
          </a:p>
        </p:txBody>
      </p:sp>
      <p:sp>
        <p:nvSpPr>
          <p:cNvPr id="3" name="Segnaposto contenuto 2">
            <a:extLst>
              <a:ext uri="{FF2B5EF4-FFF2-40B4-BE49-F238E27FC236}">
                <a16:creationId xmlns:a16="http://schemas.microsoft.com/office/drawing/2014/main" id="{8FD47E92-E0B5-EB41-A6D5-3A1F836615E6}"/>
              </a:ext>
            </a:extLst>
          </p:cNvPr>
          <p:cNvSpPr>
            <a:spLocks noGrp="1"/>
          </p:cNvSpPr>
          <p:nvPr>
            <p:ph idx="1"/>
          </p:nvPr>
        </p:nvSpPr>
        <p:spPr>
          <a:xfrm>
            <a:off x="677334" y="1846555"/>
            <a:ext cx="8596668" cy="4194807"/>
          </a:xfrm>
        </p:spPr>
        <p:txBody>
          <a:bodyPr/>
          <a:lstStyle/>
          <a:p>
            <a:r>
              <a:rPr lang="hu-HU" dirty="0"/>
              <a:t>Zöld – alapszint: javasoljuk, hogy tartsa meg!</a:t>
            </a:r>
          </a:p>
          <a:p>
            <a:r>
              <a:rPr lang="hu-HU" dirty="0"/>
              <a:t>Sárga - közepes szint: fontosak, de eltávolításuk nem veszélyezteti a hatékonyságot.</a:t>
            </a:r>
          </a:p>
          <a:p>
            <a:r>
              <a:rPr lang="hu-HU" dirty="0"/>
              <a:t>Piros - haladó szint: fontolja meg, hogy az adott dia szükséges-e, amennyiben  igen, tartalmát igazítsa a hallgatósága igényeihez, amennyiben nem, távolítsa el</a:t>
            </a:r>
          </a:p>
          <a:p>
            <a:r>
              <a:rPr lang="hu-HU" dirty="0"/>
              <a:t>Lila – a nemzeti szabályozáshoz igazodó adaptáció szükséges lehet, mert ezeken a diákon az EU rendeleteket kiegészítő, nemzeti szabályozással kapcsolatos információk szerepelnek. Amennyiben a dia tartalma más tagállamra vonatkozik, javasoljuk, hogy cserélje le a saját nemzeti tagállamára vonatkozó releváns tartalomra.</a:t>
            </a:r>
          </a:p>
          <a:p>
            <a:pPr marL="0" indent="0">
              <a:buNone/>
            </a:pPr>
            <a:endParaRPr lang="hu-HU" dirty="0"/>
          </a:p>
        </p:txBody>
      </p:sp>
      <p:sp>
        <p:nvSpPr>
          <p:cNvPr id="4" name="Segnaposto numero diapositiva 3">
            <a:extLst>
              <a:ext uri="{FF2B5EF4-FFF2-40B4-BE49-F238E27FC236}">
                <a16:creationId xmlns:a16="http://schemas.microsoft.com/office/drawing/2014/main" id="{18C115E2-CB21-5242-B2B4-8434B8DE4B79}"/>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Ellipszis 4">
            <a:extLst>
              <a:ext uri="{FF2B5EF4-FFF2-40B4-BE49-F238E27FC236}">
                <a16:creationId xmlns:a16="http://schemas.microsoft.com/office/drawing/2014/main" id="{BC77893B-4821-4CD8-9376-7AC4FBD8229D}"/>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037784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p:nvPr>
        </p:nvSpPr>
        <p:spPr>
          <a:xfrm>
            <a:off x="677334" y="609600"/>
            <a:ext cx="8596668" cy="974501"/>
          </a:xfrm>
        </p:spPr>
        <p:txBody>
          <a:bodyPr/>
          <a:lstStyle/>
          <a:p>
            <a:r>
              <a:rPr lang="hu-HU" dirty="0"/>
              <a:t>Mit jelent a „megfelelés igazolása”?</a:t>
            </a:r>
          </a:p>
        </p:txBody>
      </p:sp>
      <p:sp>
        <p:nvSpPr>
          <p:cNvPr id="4" name="Tartalom helye 3">
            <a:extLst>
              <a:ext uri="{FF2B5EF4-FFF2-40B4-BE49-F238E27FC236}">
                <a16:creationId xmlns:a16="http://schemas.microsoft.com/office/drawing/2014/main" id="{7D1C1368-592A-4FCC-B65E-4225C9E17277}"/>
              </a:ext>
            </a:extLst>
          </p:cNvPr>
          <p:cNvSpPr>
            <a:spLocks noGrp="1"/>
          </p:cNvSpPr>
          <p:nvPr>
            <p:ph idx="1"/>
          </p:nvPr>
        </p:nvSpPr>
        <p:spPr>
          <a:xfrm>
            <a:off x="677334" y="1836207"/>
            <a:ext cx="8596668" cy="4457261"/>
          </a:xfrm>
        </p:spPr>
        <p:txBody>
          <a:bodyPr/>
          <a:lstStyle/>
          <a:p>
            <a:pPr marL="285750" indent="-285750" algn="just" fontAlgn="t"/>
            <a:r>
              <a:rPr lang="hu-HU" sz="3200" dirty="0"/>
              <a:t>a GDPR 99 cikkéből 39 megkívánja a megfelelés igazolását</a:t>
            </a:r>
          </a:p>
          <a:p>
            <a:pPr marL="285750" indent="-285750" algn="just" fontAlgn="t"/>
            <a:r>
              <a:rPr lang="hu-HU" sz="3200" dirty="0"/>
              <a:t>nem „ellenőrzőlista” alapú megközelítés</a:t>
            </a:r>
          </a:p>
        </p:txBody>
      </p:sp>
      <p:sp>
        <p:nvSpPr>
          <p:cNvPr id="2" name="TextBox 1"/>
          <p:cNvSpPr txBox="1"/>
          <p:nvPr/>
        </p:nvSpPr>
        <p:spPr>
          <a:xfrm>
            <a:off x="2099556" y="1484786"/>
            <a:ext cx="7992888" cy="646331"/>
          </a:xfrm>
          <a:prstGeom prst="rect">
            <a:avLst/>
          </a:prstGeom>
          <a:noFill/>
        </p:spPr>
        <p:txBody>
          <a:bodyPr wrap="square" rtlCol="0">
            <a:spAutoFit/>
          </a:bodyPr>
          <a:lstStyle/>
          <a:p>
            <a:pPr marL="285750" indent="-285750" fontAlgn="t">
              <a:buFont typeface="Arial" panose="020B0604020202020204" pitchFamily="34" charset="0"/>
              <a:buChar char="•"/>
            </a:pPr>
            <a:endParaRPr lang="en-CA" dirty="0"/>
          </a:p>
          <a:p>
            <a:endParaRPr lang="en-CA" dirty="0"/>
          </a:p>
        </p:txBody>
      </p:sp>
      <p:sp>
        <p:nvSpPr>
          <p:cNvPr id="5" name="Ellipszis 4">
            <a:extLst>
              <a:ext uri="{FF2B5EF4-FFF2-40B4-BE49-F238E27FC236}">
                <a16:creationId xmlns:a16="http://schemas.microsoft.com/office/drawing/2014/main" id="{EF54E2A0-CFBD-449B-994F-A8FE68159242}"/>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152207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8E7C08B-D33A-4BB1-BB9F-678D4930B817}"/>
              </a:ext>
            </a:extLst>
          </p:cNvPr>
          <p:cNvSpPr>
            <a:spLocks noGrp="1"/>
          </p:cNvSpPr>
          <p:nvPr>
            <p:ph type="title"/>
          </p:nvPr>
        </p:nvSpPr>
        <p:spPr>
          <a:xfrm>
            <a:off x="677334" y="609600"/>
            <a:ext cx="8596668" cy="832834"/>
          </a:xfrm>
        </p:spPr>
        <p:txBody>
          <a:bodyPr/>
          <a:lstStyle/>
          <a:p>
            <a:r>
              <a:rPr lang="hu-HU" dirty="0"/>
              <a:t>Példa az elszámoltathatóságra</a:t>
            </a:r>
          </a:p>
        </p:txBody>
      </p:sp>
      <p:sp>
        <p:nvSpPr>
          <p:cNvPr id="3" name="Tartalom helye 2">
            <a:extLst>
              <a:ext uri="{FF2B5EF4-FFF2-40B4-BE49-F238E27FC236}">
                <a16:creationId xmlns:a16="http://schemas.microsoft.com/office/drawing/2014/main" id="{44BDB52B-4EB4-4263-94CF-D78486EE0CC0}"/>
              </a:ext>
            </a:extLst>
          </p:cNvPr>
          <p:cNvSpPr>
            <a:spLocks noGrp="1"/>
          </p:cNvSpPr>
          <p:nvPr>
            <p:ph idx="1"/>
          </p:nvPr>
        </p:nvSpPr>
        <p:spPr>
          <a:xfrm>
            <a:off x="677334" y="1545465"/>
            <a:ext cx="8596668" cy="4495897"/>
          </a:xfrm>
        </p:spPr>
        <p:txBody>
          <a:bodyPr>
            <a:normAutofit/>
          </a:bodyPr>
          <a:lstStyle/>
          <a:p>
            <a:pPr marL="57150" indent="0" algn="just">
              <a:buNone/>
            </a:pPr>
            <a:r>
              <a:rPr lang="hu-HU" sz="2600" dirty="0">
                <a:ea typeface="Calibri" panose="020F0502020204030204" pitchFamily="34" charset="0"/>
              </a:rPr>
              <a:t>Bizonyítékok </a:t>
            </a:r>
            <a:r>
              <a:rPr lang="hu-HU" sz="2600" i="1" dirty="0">
                <a:ea typeface="Calibri" panose="020F0502020204030204" pitchFamily="34" charset="0"/>
              </a:rPr>
              <a:t>inter alia </a:t>
            </a:r>
            <a:r>
              <a:rPr lang="hu-HU" sz="2600" dirty="0">
                <a:ea typeface="Calibri" panose="020F0502020204030204" pitchFamily="34" charset="0"/>
              </a:rPr>
              <a:t>dokumentáció formájában történő fenntartása</a:t>
            </a:r>
          </a:p>
          <a:p>
            <a:pPr lvl="1" algn="just"/>
            <a:r>
              <a:rPr lang="hu-HU" sz="2600" dirty="0">
                <a:ea typeface="Calibri" panose="020F0502020204030204" pitchFamily="34" charset="0"/>
              </a:rPr>
              <a:t>adatvédelmi incidens esetén alkalmazandó cselekvési terv</a:t>
            </a:r>
          </a:p>
          <a:p>
            <a:pPr lvl="1" algn="just"/>
            <a:r>
              <a:rPr lang="hu-HU" sz="2600" dirty="0">
                <a:ea typeface="Calibri" panose="020F0502020204030204" pitchFamily="34" charset="0"/>
              </a:rPr>
              <a:t>adatvédelmi incidensbejelentési- és nyilvántartási jegyzőkönyv</a:t>
            </a:r>
            <a:endParaRPr lang="hu-HU" sz="2600" dirty="0">
              <a:solidFill>
                <a:srgbClr val="FF0000"/>
              </a:solidFill>
              <a:ea typeface="Calibri" panose="020F0502020204030204" pitchFamily="34" charset="0"/>
            </a:endParaRPr>
          </a:p>
          <a:p>
            <a:pPr lvl="1" algn="just"/>
            <a:r>
              <a:rPr lang="hu-HU" sz="2600" dirty="0">
                <a:ea typeface="Calibri" panose="020F0502020204030204" pitchFamily="34" charset="0"/>
              </a:rPr>
              <a:t>nyilvántartás alkalmazása az adatvédelmi incidensek, valamint szabálysértések nyomon követésére</a:t>
            </a:r>
          </a:p>
        </p:txBody>
      </p:sp>
      <p:sp>
        <p:nvSpPr>
          <p:cNvPr id="4" name="Ellipszis 3">
            <a:extLst>
              <a:ext uri="{FF2B5EF4-FFF2-40B4-BE49-F238E27FC236}">
                <a16:creationId xmlns:a16="http://schemas.microsoft.com/office/drawing/2014/main" id="{6499B13C-3F63-4E36-BD83-365CC816735E}"/>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164999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0EB13E-2B7C-437C-8674-E2D8E964E95E}"/>
              </a:ext>
            </a:extLst>
          </p:cNvPr>
          <p:cNvSpPr>
            <a:spLocks noGrp="1"/>
          </p:cNvSpPr>
          <p:nvPr>
            <p:ph type="title"/>
          </p:nvPr>
        </p:nvSpPr>
        <p:spPr>
          <a:xfrm>
            <a:off x="677334" y="609600"/>
            <a:ext cx="8596668" cy="807077"/>
          </a:xfrm>
        </p:spPr>
        <p:txBody>
          <a:bodyPr>
            <a:normAutofit fontScale="90000"/>
          </a:bodyPr>
          <a:lstStyle/>
          <a:p>
            <a:r>
              <a:rPr lang="hu-HU" dirty="0"/>
              <a:t>Az elszámoltathatóság eszközei a GDPR-ban</a:t>
            </a:r>
          </a:p>
        </p:txBody>
      </p:sp>
      <p:sp>
        <p:nvSpPr>
          <p:cNvPr id="3" name="Tartalom helye 2">
            <a:extLst>
              <a:ext uri="{FF2B5EF4-FFF2-40B4-BE49-F238E27FC236}">
                <a16:creationId xmlns:a16="http://schemas.microsoft.com/office/drawing/2014/main" id="{3C232BBC-74ED-41A7-9FD7-002CCB1FE8F0}"/>
              </a:ext>
            </a:extLst>
          </p:cNvPr>
          <p:cNvSpPr>
            <a:spLocks noGrp="1"/>
          </p:cNvSpPr>
          <p:nvPr>
            <p:ph idx="1"/>
          </p:nvPr>
        </p:nvSpPr>
        <p:spPr>
          <a:xfrm>
            <a:off x="677334" y="1744224"/>
            <a:ext cx="8596668" cy="4315382"/>
          </a:xfrm>
        </p:spPr>
        <p:txBody>
          <a:bodyPr>
            <a:normAutofit/>
          </a:bodyPr>
          <a:lstStyle/>
          <a:p>
            <a:pPr lvl="0" algn="just"/>
            <a:r>
              <a:rPr lang="hu-HU" sz="2400" dirty="0"/>
              <a:t>jóváhagyott magatartási kódexek vagy tanúsítási mechanizmusok betartása (40. cikk, 42. cikk)</a:t>
            </a:r>
          </a:p>
          <a:p>
            <a:pPr lvl="0" algn="just"/>
            <a:r>
              <a:rPr lang="hu-HU" sz="2400" dirty="0"/>
              <a:t>adatvédelmi tisztviselő független felügyeleti hatáskörbe történő kinevezése (37. cikk)</a:t>
            </a:r>
          </a:p>
          <a:p>
            <a:pPr lvl="0" algn="just"/>
            <a:r>
              <a:rPr lang="hu-HU" sz="2400" dirty="0"/>
              <a:t>adatvédelemért felelős személy kijelölése (pl. adatvédelmi tisztviselő) (37. cikk)</a:t>
            </a:r>
          </a:p>
          <a:p>
            <a:pPr lvl="0" algn="just"/>
            <a:r>
              <a:rPr lang="hu-HU" sz="2400" dirty="0"/>
              <a:t>adatvédelmi képzések lefolytatása (39. cikk)</a:t>
            </a:r>
          </a:p>
          <a:p>
            <a:pPr lvl="0" algn="just"/>
            <a:r>
              <a:rPr lang="hu-HU" sz="2400" dirty="0"/>
              <a:t>adatvédelmi hatásvizsgálat lefolytatása a meglévő programok, rendszerek vagy folyamatok módosítására (35. cikk)</a:t>
            </a:r>
          </a:p>
        </p:txBody>
      </p:sp>
      <p:sp>
        <p:nvSpPr>
          <p:cNvPr id="4" name="Ellipszis 3">
            <a:extLst>
              <a:ext uri="{FF2B5EF4-FFF2-40B4-BE49-F238E27FC236}">
                <a16:creationId xmlns:a16="http://schemas.microsoft.com/office/drawing/2014/main" id="{C5781336-5E23-4E80-A7AD-268E8C7FEBA2}"/>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011093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2B65F62-4717-4343-8C51-FD881210B261}"/>
              </a:ext>
            </a:extLst>
          </p:cNvPr>
          <p:cNvSpPr>
            <a:spLocks noGrp="1"/>
          </p:cNvSpPr>
          <p:nvPr>
            <p:ph type="title"/>
          </p:nvPr>
        </p:nvSpPr>
        <p:spPr>
          <a:xfrm>
            <a:off x="677333" y="609600"/>
            <a:ext cx="9007579" cy="819955"/>
          </a:xfrm>
        </p:spPr>
        <p:txBody>
          <a:bodyPr>
            <a:normAutofit/>
          </a:bodyPr>
          <a:lstStyle/>
          <a:p>
            <a:r>
              <a:rPr lang="hu-HU" sz="3200" dirty="0"/>
              <a:t>Az elszámoltathatóság eszközei a GDPR-ban (2)</a:t>
            </a:r>
          </a:p>
        </p:txBody>
      </p:sp>
      <p:sp>
        <p:nvSpPr>
          <p:cNvPr id="3" name="Tartalom helye 2">
            <a:extLst>
              <a:ext uri="{FF2B5EF4-FFF2-40B4-BE49-F238E27FC236}">
                <a16:creationId xmlns:a16="http://schemas.microsoft.com/office/drawing/2014/main" id="{ECF85ADE-EA3F-41C6-AF69-FA4E1CEBDB66}"/>
              </a:ext>
            </a:extLst>
          </p:cNvPr>
          <p:cNvSpPr>
            <a:spLocks noGrp="1"/>
          </p:cNvSpPr>
          <p:nvPr>
            <p:ph idx="1"/>
          </p:nvPr>
        </p:nvSpPr>
        <p:spPr>
          <a:xfrm>
            <a:off x="677334" y="1429555"/>
            <a:ext cx="8596668" cy="4611807"/>
          </a:xfrm>
        </p:spPr>
        <p:txBody>
          <a:bodyPr>
            <a:noAutofit/>
          </a:bodyPr>
          <a:lstStyle/>
          <a:p>
            <a:pPr lvl="0" algn="just"/>
            <a:r>
              <a:rPr lang="hu-HU" sz="2400" dirty="0"/>
              <a:t>adatvédelmi hatásvizsgálat lefolytatása új programok, rendszerek vagy folyamatok bevezetésére (35. cikk)</a:t>
            </a:r>
          </a:p>
          <a:p>
            <a:pPr lvl="0" algn="just"/>
            <a:r>
              <a:rPr lang="hu-HU" sz="2400" dirty="0"/>
              <a:t>potenciális eladók/adatfeldolgozók adatvédelmével és biztonsági intézkedéseivel kapcsolatos kellő gondosság tanúsítása (28. cikk)</a:t>
            </a:r>
          </a:p>
          <a:p>
            <a:pPr lvl="0" algn="just"/>
            <a:r>
              <a:rPr lang="hu-HU" sz="2400" dirty="0"/>
              <a:t>rendszeres kommunikáció folytatása az adatvédelmi tisztviselő és az adatvédelemért felelős személyek között (38. cikk)</a:t>
            </a:r>
          </a:p>
          <a:p>
            <a:pPr lvl="0" algn="just"/>
            <a:r>
              <a:rPr lang="hu-HU" sz="2400" dirty="0"/>
              <a:t>az adatbiztonság szintjének rendszeres ellenőrzése (32. cikk)</a:t>
            </a:r>
          </a:p>
          <a:p>
            <a:pPr lvl="0" algn="just"/>
            <a:r>
              <a:rPr lang="hu-HU" sz="2400" dirty="0"/>
              <a:t>az adatkezelési tevékenység önellenőrzése (24, 29. cikk)</a:t>
            </a:r>
          </a:p>
        </p:txBody>
      </p:sp>
      <p:sp>
        <p:nvSpPr>
          <p:cNvPr id="4" name="Ellipszis 3">
            <a:extLst>
              <a:ext uri="{FF2B5EF4-FFF2-40B4-BE49-F238E27FC236}">
                <a16:creationId xmlns:a16="http://schemas.microsoft.com/office/drawing/2014/main" id="{165796B3-4A47-4076-8097-B31B447E3CF8}"/>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571840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0C04ECB-8129-450F-AD06-B818A26C4BDF}"/>
              </a:ext>
            </a:extLst>
          </p:cNvPr>
          <p:cNvSpPr>
            <a:spLocks noGrp="1"/>
          </p:cNvSpPr>
          <p:nvPr>
            <p:ph type="title"/>
          </p:nvPr>
        </p:nvSpPr>
        <p:spPr>
          <a:xfrm>
            <a:off x="677333" y="609600"/>
            <a:ext cx="9419704" cy="716924"/>
          </a:xfrm>
        </p:spPr>
        <p:txBody>
          <a:bodyPr>
            <a:normAutofit/>
          </a:bodyPr>
          <a:lstStyle/>
          <a:p>
            <a:r>
              <a:rPr lang="hu-HU" sz="3200" dirty="0"/>
              <a:t>Az elszámoltathatóság eszközei a GDPR-ban (3)</a:t>
            </a:r>
          </a:p>
        </p:txBody>
      </p:sp>
      <p:sp>
        <p:nvSpPr>
          <p:cNvPr id="3" name="Tartalom helye 2">
            <a:extLst>
              <a:ext uri="{FF2B5EF4-FFF2-40B4-BE49-F238E27FC236}">
                <a16:creationId xmlns:a16="http://schemas.microsoft.com/office/drawing/2014/main" id="{6C26FAE9-DEEF-4798-AC88-43507F4E1E25}"/>
              </a:ext>
            </a:extLst>
          </p:cNvPr>
          <p:cNvSpPr>
            <a:spLocks noGrp="1"/>
          </p:cNvSpPr>
          <p:nvPr>
            <p:ph idx="1"/>
          </p:nvPr>
        </p:nvSpPr>
        <p:spPr>
          <a:xfrm>
            <a:off x="677333" y="1326525"/>
            <a:ext cx="9176351" cy="4714838"/>
          </a:xfrm>
        </p:spPr>
        <p:txBody>
          <a:bodyPr>
            <a:noAutofit/>
          </a:bodyPr>
          <a:lstStyle/>
          <a:p>
            <a:pPr lvl="0" algn="just"/>
            <a:r>
              <a:rPr lang="hu-HU" sz="2400" dirty="0"/>
              <a:t>az adatkezelés jogalapjának dokumentálása (6., 9. és 10. cikk)</a:t>
            </a:r>
          </a:p>
          <a:p>
            <a:pPr lvl="0" algn="just"/>
            <a:r>
              <a:rPr lang="hu-HU" sz="2400" dirty="0"/>
              <a:t>külső érdekeltek bevonása az adatvédelmi hatásvizsgálat lefolytatása során - pl. magánszemélyek, adatvédelmi képviselők (35. cikk)</a:t>
            </a:r>
          </a:p>
          <a:p>
            <a:pPr lvl="0" algn="just"/>
            <a:r>
              <a:rPr lang="hu-HU" sz="2400" dirty="0"/>
              <a:t>a beépített és az alapértelmezett adatvédelem biztosítása (25. cikk)</a:t>
            </a:r>
          </a:p>
          <a:p>
            <a:pPr lvl="0" algn="just"/>
            <a:r>
              <a:rPr lang="hu-HU" sz="2400" dirty="0"/>
              <a:t>Az aktuális adatvédelmi követelmények, például jogszabályok, joggyakorlat, kódexek, stb. azonosítása(39. cikk)</a:t>
            </a:r>
          </a:p>
          <a:p>
            <a:pPr lvl="0" algn="just"/>
            <a:r>
              <a:rPr lang="hu-HU" sz="2400" dirty="0"/>
              <a:t>az érintettek jogainak gyakorlására vonatkozó intézkedések és eljárások végrehajtása (12. cikk, 24. cikk) </a:t>
            </a:r>
          </a:p>
        </p:txBody>
      </p:sp>
      <p:sp>
        <p:nvSpPr>
          <p:cNvPr id="4" name="Ellipszis 3">
            <a:extLst>
              <a:ext uri="{FF2B5EF4-FFF2-40B4-BE49-F238E27FC236}">
                <a16:creationId xmlns:a16="http://schemas.microsoft.com/office/drawing/2014/main" id="{DBA195A2-2F23-4B76-9B8F-24B4AC4A9A04}"/>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053772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C70A1E-BC69-42F5-9445-2D25C6397C0E}"/>
              </a:ext>
            </a:extLst>
          </p:cNvPr>
          <p:cNvSpPr>
            <a:spLocks noGrp="1"/>
          </p:cNvSpPr>
          <p:nvPr>
            <p:ph type="title"/>
          </p:nvPr>
        </p:nvSpPr>
        <p:spPr>
          <a:xfrm>
            <a:off x="677334" y="609600"/>
            <a:ext cx="8943184" cy="716924"/>
          </a:xfrm>
        </p:spPr>
        <p:txBody>
          <a:bodyPr>
            <a:normAutofit/>
          </a:bodyPr>
          <a:lstStyle/>
          <a:p>
            <a:r>
              <a:rPr lang="hu-HU" sz="3200" dirty="0"/>
              <a:t>Az elszámoltathatóság eszközei a GDPR-ban (4)</a:t>
            </a:r>
          </a:p>
        </p:txBody>
      </p:sp>
      <p:sp>
        <p:nvSpPr>
          <p:cNvPr id="3" name="Tartalom helye 2">
            <a:extLst>
              <a:ext uri="{FF2B5EF4-FFF2-40B4-BE49-F238E27FC236}">
                <a16:creationId xmlns:a16="http://schemas.microsoft.com/office/drawing/2014/main" id="{3C79D23F-6EB0-46B3-AD02-6347EE9A0F94}"/>
              </a:ext>
            </a:extLst>
          </p:cNvPr>
          <p:cNvSpPr>
            <a:spLocks noGrp="1"/>
          </p:cNvSpPr>
          <p:nvPr>
            <p:ph idx="1"/>
          </p:nvPr>
        </p:nvSpPr>
        <p:spPr>
          <a:xfrm>
            <a:off x="677334" y="1455313"/>
            <a:ext cx="9226520" cy="4586049"/>
          </a:xfrm>
        </p:spPr>
        <p:txBody>
          <a:bodyPr>
            <a:noAutofit/>
          </a:bodyPr>
          <a:lstStyle/>
          <a:p>
            <a:pPr lvl="0" algn="just"/>
            <a:r>
              <a:rPr lang="hu-HU" sz="2400" dirty="0"/>
              <a:t>egyes helyzetekben adatvédelmi tisztviselő kinevezése, aki a személyes adatok védelmével kapcsolatos minden kérdésben részt vesz (37-39. cikk)</a:t>
            </a:r>
          </a:p>
          <a:p>
            <a:pPr lvl="0" algn="just"/>
            <a:r>
              <a:rPr lang="hu-HU" sz="2400" dirty="0"/>
              <a:t>a beépített adatvédelem integrálása a rendszer- és termékfejlesztésekbe (25. cikk)</a:t>
            </a:r>
          </a:p>
          <a:p>
            <a:pPr lvl="0" algn="just"/>
            <a:r>
              <a:rPr lang="hu-HU" sz="2400" dirty="0"/>
              <a:t>az adatvédelemnek a beépítése az információbiztonsági politikába (5., 32. cikk)</a:t>
            </a:r>
          </a:p>
          <a:p>
            <a:pPr lvl="0" algn="just"/>
            <a:r>
              <a:rPr lang="hu-HU" sz="2400" dirty="0"/>
              <a:t>az adatvédelem beépítése a </a:t>
            </a:r>
            <a:r>
              <a:rPr lang="hu-HU" sz="2400" dirty="0" err="1"/>
              <a:t>a</a:t>
            </a:r>
            <a:r>
              <a:rPr lang="hu-HU" sz="2400" dirty="0"/>
              <a:t> direkt marketing tevékenységekbe (21. cikk)</a:t>
            </a:r>
          </a:p>
          <a:p>
            <a:pPr lvl="0" algn="just"/>
            <a:r>
              <a:rPr lang="hu-HU" sz="2400" dirty="0"/>
              <a:t>az adatvédelem beépítése a nyilvántartásmegőrzési-gyakorlatokba (5. cikk)</a:t>
            </a:r>
          </a:p>
        </p:txBody>
      </p:sp>
      <p:sp>
        <p:nvSpPr>
          <p:cNvPr id="4" name="Ellipszis 3">
            <a:extLst>
              <a:ext uri="{FF2B5EF4-FFF2-40B4-BE49-F238E27FC236}">
                <a16:creationId xmlns:a16="http://schemas.microsoft.com/office/drawing/2014/main" id="{49BC8FFE-5E69-4CD9-86DF-C6AFC26FCA33}"/>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2950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10BEADF-4E68-4941-A74D-6C511B241EF7}"/>
              </a:ext>
            </a:extLst>
          </p:cNvPr>
          <p:cNvSpPr>
            <a:spLocks noGrp="1"/>
          </p:cNvSpPr>
          <p:nvPr>
            <p:ph type="title"/>
          </p:nvPr>
        </p:nvSpPr>
        <p:spPr>
          <a:xfrm>
            <a:off x="677334" y="609600"/>
            <a:ext cx="8788638" cy="729803"/>
          </a:xfrm>
        </p:spPr>
        <p:txBody>
          <a:bodyPr>
            <a:normAutofit fontScale="90000"/>
          </a:bodyPr>
          <a:lstStyle/>
          <a:p>
            <a:r>
              <a:rPr lang="hu-HU" sz="3200" dirty="0"/>
              <a:t>Az elszámoltathatóság eszközei a GDPR-ban (5)</a:t>
            </a:r>
          </a:p>
        </p:txBody>
      </p:sp>
      <p:sp>
        <p:nvSpPr>
          <p:cNvPr id="3" name="Tartalom helye 2">
            <a:extLst>
              <a:ext uri="{FF2B5EF4-FFF2-40B4-BE49-F238E27FC236}">
                <a16:creationId xmlns:a16="http://schemas.microsoft.com/office/drawing/2014/main" id="{A01C6BD6-7B4A-480C-B815-97FBEBE1C52A}"/>
              </a:ext>
            </a:extLst>
          </p:cNvPr>
          <p:cNvSpPr>
            <a:spLocks noGrp="1"/>
          </p:cNvSpPr>
          <p:nvPr>
            <p:ph idx="1"/>
          </p:nvPr>
        </p:nvSpPr>
        <p:spPr>
          <a:xfrm>
            <a:off x="677334" y="1339403"/>
            <a:ext cx="8596668" cy="4701959"/>
          </a:xfrm>
        </p:spPr>
        <p:txBody>
          <a:bodyPr>
            <a:normAutofit/>
          </a:bodyPr>
          <a:lstStyle/>
          <a:p>
            <a:pPr lvl="0" algn="just"/>
            <a:r>
              <a:rPr lang="hu-HU" sz="2400" dirty="0"/>
              <a:t>az adatvédelem kutatási módszerekbe történő beépítése (21., 89. cikk)</a:t>
            </a:r>
          </a:p>
          <a:p>
            <a:pPr lvl="0" algn="just"/>
            <a:r>
              <a:rPr lang="hu-HU" sz="2400" dirty="0"/>
              <a:t>az adatvédelmi kockázatok biztonságikockázat-értékelésekbe történő beépítése (32. cikk)</a:t>
            </a:r>
          </a:p>
          <a:p>
            <a:pPr algn="just"/>
            <a:r>
              <a:rPr lang="hu-HU" sz="2400" dirty="0"/>
              <a:t>adatvédelmi incidensek bejelentése (szabályozó szerveknek, hitelintézeteknek, bűnüldözési szerveknek), valamint értesítés az érintettek számára (12., 33., 34. cikk)</a:t>
            </a:r>
          </a:p>
          <a:p>
            <a:pPr lvl="0" algn="just"/>
            <a:r>
              <a:rPr lang="hu-HU" sz="2400" dirty="0"/>
              <a:t>cselekvési terv kidolgozása adatvédelmi incidens esetére (33., 34. cikk)</a:t>
            </a:r>
          </a:p>
          <a:p>
            <a:pPr lvl="0" algn="just"/>
            <a:r>
              <a:rPr lang="hu-HU" sz="2400" dirty="0"/>
              <a:t>az adatvédelmi szabályzat kidolgozása (5., 24., 91. cikk)</a:t>
            </a:r>
          </a:p>
        </p:txBody>
      </p:sp>
      <p:sp>
        <p:nvSpPr>
          <p:cNvPr id="4" name="Ellipszis 3">
            <a:extLst>
              <a:ext uri="{FF2B5EF4-FFF2-40B4-BE49-F238E27FC236}">
                <a16:creationId xmlns:a16="http://schemas.microsoft.com/office/drawing/2014/main" id="{8DCDC0B5-3E3C-4025-9D74-C2F28B5060C2}"/>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297810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3408391-8504-4C14-A9FD-D30183CAD3DC}"/>
              </a:ext>
            </a:extLst>
          </p:cNvPr>
          <p:cNvSpPr>
            <a:spLocks noGrp="1"/>
          </p:cNvSpPr>
          <p:nvPr>
            <p:ph type="title"/>
          </p:nvPr>
        </p:nvSpPr>
        <p:spPr>
          <a:xfrm>
            <a:off x="677334" y="609600"/>
            <a:ext cx="8994700" cy="678287"/>
          </a:xfrm>
        </p:spPr>
        <p:txBody>
          <a:bodyPr>
            <a:normAutofit/>
          </a:bodyPr>
          <a:lstStyle/>
          <a:p>
            <a:r>
              <a:rPr lang="hu-HU" sz="3200" dirty="0"/>
              <a:t>Az elszámoltathatóság eszközei a GDPR-ban (6)</a:t>
            </a:r>
          </a:p>
        </p:txBody>
      </p:sp>
      <p:sp>
        <p:nvSpPr>
          <p:cNvPr id="3" name="Tartalom helye 2">
            <a:extLst>
              <a:ext uri="{FF2B5EF4-FFF2-40B4-BE49-F238E27FC236}">
                <a16:creationId xmlns:a16="http://schemas.microsoft.com/office/drawing/2014/main" id="{68686A9F-02D1-422B-9BB0-B4B57633B86D}"/>
              </a:ext>
            </a:extLst>
          </p:cNvPr>
          <p:cNvSpPr>
            <a:spLocks noGrp="1"/>
          </p:cNvSpPr>
          <p:nvPr>
            <p:ph idx="1"/>
          </p:nvPr>
        </p:nvSpPr>
        <p:spPr>
          <a:xfrm>
            <a:off x="677333" y="1287887"/>
            <a:ext cx="8994699" cy="4753475"/>
          </a:xfrm>
        </p:spPr>
        <p:txBody>
          <a:bodyPr>
            <a:normAutofit/>
          </a:bodyPr>
          <a:lstStyle/>
          <a:p>
            <a:pPr algn="just"/>
            <a:r>
              <a:rPr lang="hu-HU" sz="2400" dirty="0">
                <a:ea typeface="Calibri" panose="020F0502020204030204" pitchFamily="34" charset="0"/>
              </a:rPr>
              <a:t>adatvédelmi incidensek, valamint szabálysértések nyilvántartása </a:t>
            </a:r>
            <a:r>
              <a:rPr lang="hu-HU" sz="2400" dirty="0"/>
              <a:t>(33. cikk)</a:t>
            </a:r>
          </a:p>
          <a:p>
            <a:pPr lvl="0" algn="just"/>
            <a:r>
              <a:rPr lang="hu-HU" sz="2400" dirty="0"/>
              <a:t>a szervezet adatvédelmi gyakorlatát ismertető szabályzat kidolgozása (8., 13. és 14. cikk)</a:t>
            </a:r>
          </a:p>
          <a:p>
            <a:pPr lvl="0" algn="just"/>
            <a:r>
              <a:rPr lang="hu-HU" sz="2400" dirty="0"/>
              <a:t>nyilvántartás a kezelt személyes adatokról (milyen személyes adatokat kezelnek és hol) (30. cikk)</a:t>
            </a:r>
          </a:p>
          <a:p>
            <a:pPr lvl="0" algn="just"/>
            <a:r>
              <a:rPr lang="hu-HU" sz="2400" dirty="0"/>
              <a:t>tanúsítás, akkreditálás vagy adatvédelmi védjegy a szabályoknak való megfelelés igazolására (42. cikk)</a:t>
            </a:r>
          </a:p>
          <a:p>
            <a:pPr lvl="0" algn="just"/>
            <a:r>
              <a:rPr lang="hu-HU" sz="2400" dirty="0"/>
              <a:t>megfelelés az adatvédelmi követelményeknek a harmadik személyek adatkezelése során - pl. ügyfelek, eladók, adatfeldolgozók, leányvállalatok (28. és 32. cikk)</a:t>
            </a:r>
          </a:p>
        </p:txBody>
      </p:sp>
      <p:sp>
        <p:nvSpPr>
          <p:cNvPr id="4" name="Ellipszis 3">
            <a:extLst>
              <a:ext uri="{FF2B5EF4-FFF2-40B4-BE49-F238E27FC236}">
                <a16:creationId xmlns:a16="http://schemas.microsoft.com/office/drawing/2014/main" id="{68DB1F12-ED50-4C33-8891-D0628EA96666}"/>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473288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3DE46CA-F04D-4844-95C2-E4DE1A77063B}"/>
              </a:ext>
            </a:extLst>
          </p:cNvPr>
          <p:cNvSpPr>
            <a:spLocks noGrp="1"/>
          </p:cNvSpPr>
          <p:nvPr>
            <p:ph type="title"/>
          </p:nvPr>
        </p:nvSpPr>
        <p:spPr>
          <a:xfrm>
            <a:off x="677333" y="609600"/>
            <a:ext cx="8981821" cy="742682"/>
          </a:xfrm>
        </p:spPr>
        <p:txBody>
          <a:bodyPr>
            <a:normAutofit/>
          </a:bodyPr>
          <a:lstStyle/>
          <a:p>
            <a:r>
              <a:rPr lang="hu-HU" sz="3200" dirty="0"/>
              <a:t>Az elszámoltathatóság eszközei a GDPR-ban (7)</a:t>
            </a:r>
          </a:p>
        </p:txBody>
      </p:sp>
      <p:sp>
        <p:nvSpPr>
          <p:cNvPr id="3" name="Tartalom helye 2">
            <a:extLst>
              <a:ext uri="{FF2B5EF4-FFF2-40B4-BE49-F238E27FC236}">
                <a16:creationId xmlns:a16="http://schemas.microsoft.com/office/drawing/2014/main" id="{CE3E92F7-503E-4D41-A2FF-6E4DA8AC847A}"/>
              </a:ext>
            </a:extLst>
          </p:cNvPr>
          <p:cNvSpPr>
            <a:spLocks noGrp="1"/>
          </p:cNvSpPr>
          <p:nvPr>
            <p:ph idx="1"/>
          </p:nvPr>
        </p:nvSpPr>
        <p:spPr>
          <a:xfrm>
            <a:off x="677334" y="1352283"/>
            <a:ext cx="8596668" cy="4689080"/>
          </a:xfrm>
        </p:spPr>
        <p:txBody>
          <a:bodyPr>
            <a:normAutofit/>
          </a:bodyPr>
          <a:lstStyle/>
          <a:p>
            <a:pPr algn="just"/>
            <a:r>
              <a:rPr lang="hu-HU" sz="2400" dirty="0"/>
              <a:t>a megfelelést / elszámoltathatóságot igazoló bizonyítékok dokumentációja (5. és 24. cikk)</a:t>
            </a:r>
          </a:p>
          <a:p>
            <a:pPr algn="just"/>
            <a:r>
              <a:rPr lang="hu-HU" sz="2400" dirty="0"/>
              <a:t>az adatvédelmi hatásvizsgálatra vonatkozó iránymutatások és minták követése (35. cikk)</a:t>
            </a:r>
          </a:p>
          <a:p>
            <a:pPr algn="just"/>
            <a:r>
              <a:rPr lang="hu-HU" sz="2400" dirty="0"/>
              <a:t>titkosítás alkalmazása a személyes adatokon (32. cikk)</a:t>
            </a:r>
          </a:p>
          <a:p>
            <a:pPr algn="just"/>
            <a:r>
              <a:rPr lang="hu-HU" sz="2400" dirty="0"/>
              <a:t>a gyermekek és a kiskorúak személyes adatainak gyűjtésére és felhasználására vonatkozó szabályok / eljárások fenntartása (8. és 12. cikk)</a:t>
            </a:r>
          </a:p>
          <a:p>
            <a:pPr algn="just"/>
            <a:r>
              <a:rPr lang="hu-HU" sz="2400" dirty="0"/>
              <a:t>különleges személyes adatok (ideértve a biometrikus adatokat) gyűjtésére és felhasználására vonatkozó szabályok/ eljárások fenntartása (9. és 10. cikk)</a:t>
            </a:r>
          </a:p>
        </p:txBody>
      </p:sp>
      <p:sp>
        <p:nvSpPr>
          <p:cNvPr id="4" name="Ellipszis 3">
            <a:extLst>
              <a:ext uri="{FF2B5EF4-FFF2-40B4-BE49-F238E27FC236}">
                <a16:creationId xmlns:a16="http://schemas.microsoft.com/office/drawing/2014/main" id="{8CCCDF48-3B96-4DA2-9D80-A0C4763DFF46}"/>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821667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291ECA8-A5EC-4475-BBC0-F5BB82FE1A2E}"/>
              </a:ext>
            </a:extLst>
          </p:cNvPr>
          <p:cNvSpPr>
            <a:spLocks noGrp="1"/>
          </p:cNvSpPr>
          <p:nvPr>
            <p:ph type="title"/>
          </p:nvPr>
        </p:nvSpPr>
        <p:spPr>
          <a:xfrm>
            <a:off x="677334" y="609600"/>
            <a:ext cx="9084852" cy="729803"/>
          </a:xfrm>
        </p:spPr>
        <p:txBody>
          <a:bodyPr>
            <a:normAutofit/>
          </a:bodyPr>
          <a:lstStyle/>
          <a:p>
            <a:r>
              <a:rPr lang="hu-HU" sz="3200" dirty="0"/>
              <a:t>Az elszámoltathatóság eszközei a GDPR-ban (8)</a:t>
            </a:r>
          </a:p>
        </p:txBody>
      </p:sp>
      <p:sp>
        <p:nvSpPr>
          <p:cNvPr id="3" name="Tartalom helye 2">
            <a:extLst>
              <a:ext uri="{FF2B5EF4-FFF2-40B4-BE49-F238E27FC236}">
                <a16:creationId xmlns:a16="http://schemas.microsoft.com/office/drawing/2014/main" id="{273B596B-01B5-4EF5-AAD1-280F12CB0E51}"/>
              </a:ext>
            </a:extLst>
          </p:cNvPr>
          <p:cNvSpPr>
            <a:spLocks noGrp="1"/>
          </p:cNvSpPr>
          <p:nvPr>
            <p:ph idx="1"/>
          </p:nvPr>
        </p:nvSpPr>
        <p:spPr>
          <a:xfrm>
            <a:off x="677334" y="1339403"/>
            <a:ext cx="9084852" cy="4701959"/>
          </a:xfrm>
        </p:spPr>
        <p:txBody>
          <a:bodyPr>
            <a:noAutofit/>
          </a:bodyPr>
          <a:lstStyle/>
          <a:p>
            <a:pPr lvl="0" algn="just"/>
            <a:r>
              <a:rPr lang="hu-HU" sz="2200" dirty="0"/>
              <a:t>az adatminőség fenntartására vonatkozó szabályok / eljárások alkalmazása (5. cikk)</a:t>
            </a:r>
          </a:p>
          <a:p>
            <a:pPr lvl="0" algn="just"/>
            <a:r>
              <a:rPr lang="hu-HU" sz="2200" dirty="0"/>
              <a:t>személyes adatok másodlagos felhasználására vonatkozó szabályok / eljárások alkalmazása (6., 13. és 14. cikk)</a:t>
            </a:r>
          </a:p>
          <a:p>
            <a:pPr lvl="0" algn="just"/>
            <a:r>
              <a:rPr lang="hu-HU" sz="2200" dirty="0"/>
              <a:t>kizárólag vagy részben automatizált adatkezelés felülvizsgálatára vonatkozó szabályok / eljárások alkalmazása (12. és 22. cikk)</a:t>
            </a:r>
          </a:p>
          <a:p>
            <a:pPr lvl="0" algn="just"/>
            <a:r>
              <a:rPr lang="hu-HU" sz="2200" dirty="0"/>
              <a:t>valamennyi adatfeldolgozóval kötött szerződés vagy megállapodás végrehajtására vonatkozó eljárás alkalmazása (28. és 29. cikk)</a:t>
            </a:r>
          </a:p>
          <a:p>
            <a:pPr lvl="0" algn="just"/>
            <a:r>
              <a:rPr lang="hu-HU" sz="2200" dirty="0"/>
              <a:t>kérelmeket megválaszoló eljárások biztosítása / mechanizmusok alkalmazása, melyek által az érintettek frissíthetik vagy javíthatják személyes adataikat (16. és 19. cikk)</a:t>
            </a:r>
          </a:p>
        </p:txBody>
      </p:sp>
      <p:sp>
        <p:nvSpPr>
          <p:cNvPr id="4" name="Ellipszis 3">
            <a:extLst>
              <a:ext uri="{FF2B5EF4-FFF2-40B4-BE49-F238E27FC236}">
                <a16:creationId xmlns:a16="http://schemas.microsoft.com/office/drawing/2014/main" id="{D8221B07-EB27-46D2-944F-2EE80E97E236}"/>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34759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D46FE158-E780-3542-87F0-C388EE2738E6}"/>
              </a:ext>
            </a:extLst>
          </p:cNvPr>
          <p:cNvSpPr>
            <a:spLocks noGrp="1"/>
          </p:cNvSpPr>
          <p:nvPr>
            <p:ph type="title"/>
          </p:nvPr>
        </p:nvSpPr>
        <p:spPr/>
        <p:txBody>
          <a:bodyPr/>
          <a:lstStyle/>
          <a:p>
            <a:r>
              <a:rPr lang="hu-HU" dirty="0"/>
              <a:t>Előadó</a:t>
            </a:r>
          </a:p>
        </p:txBody>
      </p:sp>
      <p:pic>
        <p:nvPicPr>
          <p:cNvPr id="14" name="Segnaposto contenuto 13">
            <a:extLst>
              <a:ext uri="{FF2B5EF4-FFF2-40B4-BE49-F238E27FC236}">
                <a16:creationId xmlns:a16="http://schemas.microsoft.com/office/drawing/2014/main" id="{DA633520-E225-C047-A237-0E0C6B9BD9A3}"/>
              </a:ext>
            </a:extLst>
          </p:cNvPr>
          <p:cNvPicPr>
            <a:picLocks noGrp="1" noChangeAspect="1"/>
          </p:cNvPicPr>
          <p:nvPr>
            <p:ph idx="1"/>
          </p:nvPr>
        </p:nvPicPr>
        <p:blipFill>
          <a:blip r:embed="rId3"/>
          <a:stretch>
            <a:fillRect/>
          </a:stretch>
        </p:blipFill>
        <p:spPr>
          <a:xfrm>
            <a:off x="1647586" y="1930400"/>
            <a:ext cx="2883790" cy="2721499"/>
          </a:xfrm>
        </p:spPr>
      </p:pic>
      <p:sp>
        <p:nvSpPr>
          <p:cNvPr id="19" name="CasellaDiTesto 18">
            <a:extLst>
              <a:ext uri="{FF2B5EF4-FFF2-40B4-BE49-F238E27FC236}">
                <a16:creationId xmlns:a16="http://schemas.microsoft.com/office/drawing/2014/main" id="{FBA6102E-2597-F247-B394-B73B5A180883}"/>
              </a:ext>
            </a:extLst>
          </p:cNvPr>
          <p:cNvSpPr txBox="1"/>
          <p:nvPr/>
        </p:nvSpPr>
        <p:spPr>
          <a:xfrm>
            <a:off x="6096000" y="2656674"/>
            <a:ext cx="464820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800" b="0" i="0" u="none" strike="noStrike" kern="1200" cap="none" spc="0" normalizeH="0" baseline="0" noProof="0" dirty="0">
                <a:ln>
                  <a:noFill/>
                </a:ln>
                <a:solidFill>
                  <a:prstClr val="black"/>
                </a:solidFill>
                <a:effectLst/>
                <a:uLnTx/>
                <a:uFillTx/>
                <a:latin typeface="Calibri" panose="020F0502020204030204"/>
                <a:ea typeface="+mn-ea"/>
                <a:cs typeface="+mn-cs"/>
              </a:rPr>
              <a:t>Név</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800" b="0" i="0" u="none" strike="noStrike" kern="1200" cap="none" spc="0" normalizeH="0" baseline="0" noProof="0" dirty="0">
                <a:ln>
                  <a:noFill/>
                </a:ln>
                <a:solidFill>
                  <a:prstClr val="black"/>
                </a:solidFill>
                <a:effectLst/>
                <a:uLnTx/>
                <a:uFillTx/>
                <a:latin typeface="Calibri" panose="020F0502020204030204"/>
                <a:ea typeface="+mn-ea"/>
                <a:cs typeface="+mn-cs"/>
              </a:rPr>
              <a:t>Cím</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800" b="0" i="0" u="none" strike="noStrike" kern="1200" cap="none" spc="0" normalizeH="0" baseline="0" noProof="0" dirty="0">
                <a:ln>
                  <a:noFill/>
                </a:ln>
                <a:solidFill>
                  <a:prstClr val="black"/>
                </a:solidFill>
                <a:effectLst/>
                <a:uLnTx/>
                <a:uFillTx/>
                <a:latin typeface="Calibri" panose="020F0502020204030204"/>
                <a:ea typeface="+mn-ea"/>
                <a:cs typeface="+mn-cs"/>
              </a:rPr>
              <a:t>Szervezet/szervezeti egység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800" b="0" i="0" u="none" strike="noStrike" kern="1200" cap="none" spc="0" normalizeH="0" baseline="0" noProof="0" dirty="0">
                <a:ln>
                  <a:noFill/>
                </a:ln>
                <a:solidFill>
                  <a:prstClr val="black"/>
                </a:solidFill>
                <a:effectLst/>
                <a:uLnTx/>
                <a:uFillTx/>
                <a:latin typeface="Calibri" panose="020F0502020204030204"/>
                <a:ea typeface="+mn-ea"/>
                <a:cs typeface="+mn-cs"/>
              </a:rPr>
              <a:t>Elérhetőség</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Ellipszis 5">
            <a:extLst>
              <a:ext uri="{FF2B5EF4-FFF2-40B4-BE49-F238E27FC236}">
                <a16:creationId xmlns:a16="http://schemas.microsoft.com/office/drawing/2014/main" id="{C221FB3A-9F33-46F3-8667-A6CBC2CE8A5D}"/>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1692830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D162AB9-496F-46DB-B127-B3DDA24CBE97}"/>
              </a:ext>
            </a:extLst>
          </p:cNvPr>
          <p:cNvSpPr>
            <a:spLocks noGrp="1"/>
          </p:cNvSpPr>
          <p:nvPr>
            <p:ph type="title"/>
          </p:nvPr>
        </p:nvSpPr>
        <p:spPr>
          <a:xfrm>
            <a:off x="677333" y="609600"/>
            <a:ext cx="9187883" cy="639651"/>
          </a:xfrm>
        </p:spPr>
        <p:txBody>
          <a:bodyPr>
            <a:normAutofit/>
          </a:bodyPr>
          <a:lstStyle/>
          <a:p>
            <a:r>
              <a:rPr lang="hu-HU" sz="3200" dirty="0"/>
              <a:t>Az elszámoltathatóság eszközei a GDPR-ban (9)</a:t>
            </a:r>
          </a:p>
        </p:txBody>
      </p:sp>
      <p:sp>
        <p:nvSpPr>
          <p:cNvPr id="3" name="Tartalom helye 2">
            <a:extLst>
              <a:ext uri="{FF2B5EF4-FFF2-40B4-BE49-F238E27FC236}">
                <a16:creationId xmlns:a16="http://schemas.microsoft.com/office/drawing/2014/main" id="{2E27991D-FC41-46E1-8A91-BDD4C333B195}"/>
              </a:ext>
            </a:extLst>
          </p:cNvPr>
          <p:cNvSpPr>
            <a:spLocks noGrp="1"/>
          </p:cNvSpPr>
          <p:nvPr>
            <p:ph idx="1"/>
          </p:nvPr>
        </p:nvSpPr>
        <p:spPr>
          <a:xfrm>
            <a:off x="677333" y="1378039"/>
            <a:ext cx="9285533" cy="4663323"/>
          </a:xfrm>
        </p:spPr>
        <p:txBody>
          <a:bodyPr>
            <a:noAutofit/>
          </a:bodyPr>
          <a:lstStyle/>
          <a:p>
            <a:pPr lvl="0" algn="just"/>
            <a:r>
              <a:rPr lang="hu-HU" sz="2100" dirty="0"/>
              <a:t>a személyes adatokhoz való hozzáférés iránti kérelmek megválaszolására szolgáló eljárások biztosítása (15. cikk)</a:t>
            </a:r>
          </a:p>
          <a:p>
            <a:pPr lvl="0" algn="just"/>
            <a:r>
              <a:rPr lang="hu-HU" sz="2100" dirty="0"/>
              <a:t>az adathordozhatóság iránti kérelmek teljesítésére szolgáló eljárások biztosítása (20. cikk)</a:t>
            </a:r>
          </a:p>
          <a:p>
            <a:pPr lvl="0" algn="just"/>
            <a:r>
              <a:rPr lang="hu-HU" sz="2100" dirty="0"/>
              <a:t>eljárások biztosítása az elfeledtetéshez vagy az adatok törléséhez való jog érvényesítésére vonatkozó kérelmek megválaszolására (17. cikk és 19. cikk)</a:t>
            </a:r>
          </a:p>
          <a:p>
            <a:pPr lvl="0" algn="just"/>
            <a:r>
              <a:rPr lang="hu-HU" sz="2100" dirty="0"/>
              <a:t>eljárások biztosítása a leiratkozáshoz, az adatkezelés korlátozásához vagy a tiltakozáshoz való joggal kapcsolatos kérelmek megválaszolására (7., 18. és 21. cikk)</a:t>
            </a:r>
          </a:p>
          <a:p>
            <a:pPr lvl="0" algn="just"/>
            <a:r>
              <a:rPr lang="hu-HU" sz="2100" dirty="0"/>
              <a:t>a személyes adatokhoz való hozzáférés korlátozására irányuló eljárások kidolgozása - pl. szerep alapú hozzáférés, feladatok szétválasztása (32. cikk)</a:t>
            </a:r>
          </a:p>
          <a:p>
            <a:pPr algn="just"/>
            <a:endParaRPr lang="hu-HU" sz="2100" dirty="0"/>
          </a:p>
        </p:txBody>
      </p:sp>
      <p:sp>
        <p:nvSpPr>
          <p:cNvPr id="4" name="Ellipszis 3">
            <a:extLst>
              <a:ext uri="{FF2B5EF4-FFF2-40B4-BE49-F238E27FC236}">
                <a16:creationId xmlns:a16="http://schemas.microsoft.com/office/drawing/2014/main" id="{27A2DA5C-BCC5-4B6A-824F-F6E715D8845E}"/>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768529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9A90512-5257-4241-AB2E-E740B53FD6CF}"/>
              </a:ext>
            </a:extLst>
          </p:cNvPr>
          <p:cNvSpPr>
            <a:spLocks noGrp="1"/>
          </p:cNvSpPr>
          <p:nvPr>
            <p:ph type="title"/>
          </p:nvPr>
        </p:nvSpPr>
        <p:spPr>
          <a:xfrm>
            <a:off x="677333" y="399246"/>
            <a:ext cx="9108112" cy="781318"/>
          </a:xfrm>
        </p:spPr>
        <p:txBody>
          <a:bodyPr>
            <a:noAutofit/>
          </a:bodyPr>
          <a:lstStyle/>
          <a:p>
            <a:r>
              <a:rPr lang="hu-HU" sz="3200" dirty="0"/>
              <a:t>Az elszámoltathatóság eszközei a GDPR-ban (10)</a:t>
            </a:r>
          </a:p>
        </p:txBody>
      </p:sp>
      <p:sp>
        <p:nvSpPr>
          <p:cNvPr id="3" name="Tartalom helye 2">
            <a:extLst>
              <a:ext uri="{FF2B5EF4-FFF2-40B4-BE49-F238E27FC236}">
                <a16:creationId xmlns:a16="http://schemas.microsoft.com/office/drawing/2014/main" id="{BF8C1977-52BE-4093-9256-E8BDBBAD62A5}"/>
              </a:ext>
            </a:extLst>
          </p:cNvPr>
          <p:cNvSpPr>
            <a:spLocks noGrp="1"/>
          </p:cNvSpPr>
          <p:nvPr>
            <p:ph idx="1"/>
          </p:nvPr>
        </p:nvSpPr>
        <p:spPr>
          <a:xfrm>
            <a:off x="677334" y="1210614"/>
            <a:ext cx="9108112" cy="4857481"/>
          </a:xfrm>
        </p:spPr>
        <p:txBody>
          <a:bodyPr>
            <a:noAutofit/>
          </a:bodyPr>
          <a:lstStyle/>
          <a:p>
            <a:pPr lvl="0" algn="just"/>
            <a:r>
              <a:rPr lang="hu-HU" sz="2200" dirty="0"/>
              <a:t>nyilvántartás a személyes adatok határokon átnyúló továbbítására vonatkozó mechanizmusokról - pl. általános szerződési feltételek, kötelező erejű vállalati szabályok, szabályozók jóváhagyásai (45., 46. és 49. cikk)</a:t>
            </a:r>
          </a:p>
          <a:p>
            <a:pPr lvl="0" algn="just"/>
            <a:r>
              <a:rPr lang="hu-HU" sz="2200" dirty="0"/>
              <a:t>az adatvédelemért felelős személyek szerepének és felelősségi körének meghatározása - pl. munkaköri leírások (39. cikk)</a:t>
            </a:r>
          </a:p>
          <a:p>
            <a:pPr lvl="0" algn="just"/>
            <a:r>
              <a:rPr lang="hu-HU" sz="2200" dirty="0"/>
              <a:t>technikai biztonsági intézkedések alkalmazása - pl. behatolás észlelése, tűzfalak, megfigyelés (32. cikk)</a:t>
            </a:r>
          </a:p>
          <a:p>
            <a:pPr lvl="0" algn="just"/>
            <a:r>
              <a:rPr lang="hu-HU" sz="2200" dirty="0"/>
              <a:t>tájékoztató közzététele minden adatgyűjtésről és adatkezelésről (13., 14. és 21. cikk)</a:t>
            </a:r>
          </a:p>
          <a:p>
            <a:pPr lvl="0" algn="just"/>
            <a:r>
              <a:rPr lang="hu-HU" sz="2200" dirty="0"/>
              <a:t>nyilvántartás az adatvédelmi tevékenységekről, és a felügyeleti hatóság megkeresése alapján rendelkezésére bocsátási kötelezettség (30. cikk)</a:t>
            </a:r>
          </a:p>
        </p:txBody>
      </p:sp>
      <p:sp>
        <p:nvSpPr>
          <p:cNvPr id="4" name="Ellipszis 3">
            <a:extLst>
              <a:ext uri="{FF2B5EF4-FFF2-40B4-BE49-F238E27FC236}">
                <a16:creationId xmlns:a16="http://schemas.microsoft.com/office/drawing/2014/main" id="{8E35E23F-DCE4-4C78-A52A-D8AA1A01D48F}"/>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378029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2F7D907-BD3D-4BBA-A1D3-85058262C1C7}"/>
              </a:ext>
            </a:extLst>
          </p:cNvPr>
          <p:cNvSpPr>
            <a:spLocks noGrp="1"/>
          </p:cNvSpPr>
          <p:nvPr>
            <p:ph type="title"/>
          </p:nvPr>
        </p:nvSpPr>
        <p:spPr>
          <a:xfrm>
            <a:off x="677333" y="609600"/>
            <a:ext cx="9094463" cy="716924"/>
          </a:xfrm>
        </p:spPr>
        <p:txBody>
          <a:bodyPr>
            <a:noAutofit/>
          </a:bodyPr>
          <a:lstStyle/>
          <a:p>
            <a:r>
              <a:rPr lang="hu-HU" sz="3200" dirty="0"/>
              <a:t>Az elszámoltathatóság eszközei a GDPR-ban (11)</a:t>
            </a:r>
          </a:p>
        </p:txBody>
      </p:sp>
      <p:sp>
        <p:nvSpPr>
          <p:cNvPr id="3" name="Tartalom helye 2">
            <a:extLst>
              <a:ext uri="{FF2B5EF4-FFF2-40B4-BE49-F238E27FC236}">
                <a16:creationId xmlns:a16="http://schemas.microsoft.com/office/drawing/2014/main" id="{080AFF3C-1819-4372-95B7-0788948FF5DA}"/>
              </a:ext>
            </a:extLst>
          </p:cNvPr>
          <p:cNvSpPr>
            <a:spLocks noGrp="1"/>
          </p:cNvSpPr>
          <p:nvPr>
            <p:ph idx="1"/>
          </p:nvPr>
        </p:nvSpPr>
        <p:spPr>
          <a:xfrm>
            <a:off x="677334" y="1545465"/>
            <a:ext cx="8944338" cy="4495897"/>
          </a:xfrm>
        </p:spPr>
        <p:txBody>
          <a:bodyPr>
            <a:noAutofit/>
          </a:bodyPr>
          <a:lstStyle/>
          <a:p>
            <a:pPr lvl="0" algn="just"/>
            <a:r>
              <a:rPr lang="hu-HU" sz="2000" dirty="0"/>
              <a:t>jelentés az adatvédelmi hatásvizsgálat lefolytatásának tényéről és eredményéről a felügyeleti hatóságok (szükség esetén) és az érdekeltek számára (35. cikk)</a:t>
            </a:r>
          </a:p>
          <a:p>
            <a:pPr lvl="0" algn="just"/>
            <a:r>
              <a:rPr lang="hu-HU" sz="2000" dirty="0"/>
              <a:t>az adatvédelmi hatásvizsgálat során azonosított problémák nyomon követése és kezelése (35. cikk)</a:t>
            </a:r>
          </a:p>
          <a:p>
            <a:pPr lvl="0" algn="just"/>
            <a:r>
              <a:rPr lang="hu-HU" sz="2000" dirty="0"/>
              <a:t>adatvédelmi hatásvizsgálat lefolytatása a természetes személyek jogaira és szabadságaira nézve</a:t>
            </a:r>
            <a:r>
              <a:rPr lang="hu-HU" sz="2000" baseline="0" dirty="0"/>
              <a:t> </a:t>
            </a:r>
            <a:r>
              <a:rPr lang="hu-HU" sz="2000" dirty="0"/>
              <a:t>valószínűsíthetően magas adatvédelmi kockázattal járó adatkezelések esetében (35. cikk)</a:t>
            </a:r>
          </a:p>
          <a:p>
            <a:pPr lvl="0" algn="just"/>
            <a:r>
              <a:rPr lang="hu-HU" sz="2000" dirty="0"/>
              <a:t>adattovábbítás a harmadik ország megfelelősége vagy megfelelőségi határozat hiányában a megfelelőség feltételeitől való eltérés lehetősége (pl. hozzájárulás, szerződés teljesítése, közérdek) alapján</a:t>
            </a:r>
          </a:p>
          <a:p>
            <a:pPr lvl="0" algn="just"/>
            <a:r>
              <a:rPr lang="hu-HU" sz="2000" dirty="0"/>
              <a:t>kötelező erejű vállalati szabályok alkalmazása az adattovábbítás során (46. cikk)</a:t>
            </a:r>
          </a:p>
        </p:txBody>
      </p:sp>
      <p:sp>
        <p:nvSpPr>
          <p:cNvPr id="4" name="Ellipszis 3">
            <a:extLst>
              <a:ext uri="{FF2B5EF4-FFF2-40B4-BE49-F238E27FC236}">
                <a16:creationId xmlns:a16="http://schemas.microsoft.com/office/drawing/2014/main" id="{56FF131A-1289-445C-B10A-AD56C2A2A04A}"/>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663577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6859A-71D3-924F-8ACC-21CBEEE09615}"/>
              </a:ext>
            </a:extLst>
          </p:cNvPr>
          <p:cNvSpPr>
            <a:spLocks noGrp="1"/>
          </p:cNvSpPr>
          <p:nvPr>
            <p:ph type="title"/>
          </p:nvPr>
        </p:nvSpPr>
        <p:spPr>
          <a:xfrm>
            <a:off x="963937" y="2670412"/>
            <a:ext cx="8596668" cy="1320800"/>
          </a:xfrm>
        </p:spPr>
        <p:txBody>
          <a:bodyPr>
            <a:normAutofit/>
          </a:bodyPr>
          <a:lstStyle/>
          <a:p>
            <a:pPr algn="ctr"/>
            <a:r>
              <a:rPr lang="hu-HU" sz="4400" dirty="0"/>
              <a:t>Kérdések?</a:t>
            </a:r>
          </a:p>
        </p:txBody>
      </p:sp>
      <p:sp>
        <p:nvSpPr>
          <p:cNvPr id="4" name="Ellipszis 3">
            <a:extLst>
              <a:ext uri="{FF2B5EF4-FFF2-40B4-BE49-F238E27FC236}">
                <a16:creationId xmlns:a16="http://schemas.microsoft.com/office/drawing/2014/main" id="{63C6E3D7-3C61-4BC1-9F96-4C583D15403C}"/>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248664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bg1"/>
            </a:gs>
            <a:gs pos="100000">
              <a:srgbClr val="92D050"/>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F4161-31CF-4DC6-AF25-E444EB2DF2D8}"/>
              </a:ext>
            </a:extLst>
          </p:cNvPr>
          <p:cNvSpPr>
            <a:spLocks noGrp="1"/>
          </p:cNvSpPr>
          <p:nvPr>
            <p:ph type="title"/>
          </p:nvPr>
        </p:nvSpPr>
        <p:spPr>
          <a:xfrm>
            <a:off x="677334" y="609600"/>
            <a:ext cx="8596668" cy="1055427"/>
          </a:xfrm>
        </p:spPr>
        <p:txBody>
          <a:bodyPr/>
          <a:lstStyle/>
          <a:p>
            <a:r>
              <a:rPr lang="hu-HU" dirty="0"/>
              <a:t>Értékelés és visszajelzés</a:t>
            </a:r>
          </a:p>
        </p:txBody>
      </p:sp>
      <p:sp>
        <p:nvSpPr>
          <p:cNvPr id="3" name="Content Placeholder 2">
            <a:extLst>
              <a:ext uri="{FF2B5EF4-FFF2-40B4-BE49-F238E27FC236}">
                <a16:creationId xmlns:a16="http://schemas.microsoft.com/office/drawing/2014/main" id="{C9BF6E27-AA9A-4D3C-9149-B20F7A62117D}"/>
              </a:ext>
            </a:extLst>
          </p:cNvPr>
          <p:cNvSpPr>
            <a:spLocks noGrp="1"/>
          </p:cNvSpPr>
          <p:nvPr>
            <p:ph idx="1"/>
          </p:nvPr>
        </p:nvSpPr>
        <p:spPr>
          <a:xfrm>
            <a:off x="677334" y="1710213"/>
            <a:ext cx="8596668" cy="3880773"/>
          </a:xfrm>
        </p:spPr>
        <p:txBody>
          <a:bodyPr/>
          <a:lstStyle/>
          <a:p>
            <a:r>
              <a:rPr lang="hu-HU" dirty="0"/>
              <a:t>értékelőlap</a:t>
            </a:r>
          </a:p>
          <a:p>
            <a:r>
              <a:rPr lang="hu-HU" dirty="0"/>
              <a:t>jelenléti ív</a:t>
            </a:r>
          </a:p>
          <a:p>
            <a:pPr marL="0" indent="0">
              <a:buNone/>
            </a:pPr>
            <a:endParaRPr lang="hu-HU" dirty="0"/>
          </a:p>
        </p:txBody>
      </p:sp>
      <p:sp>
        <p:nvSpPr>
          <p:cNvPr id="4" name="Segnaposto numero diapositiva 3">
            <a:extLst>
              <a:ext uri="{FF2B5EF4-FFF2-40B4-BE49-F238E27FC236}">
                <a16:creationId xmlns:a16="http://schemas.microsoft.com/office/drawing/2014/main" id="{D3D79F3C-ACDD-A543-84A9-8EBEACAFDD74}"/>
              </a:ext>
            </a:extLst>
          </p:cNvPr>
          <p:cNvSpPr>
            <a:spLocks noGrp="1"/>
          </p:cNvSpPr>
          <p:nvPr>
            <p:ph type="sldNum" sz="quarter" idx="4"/>
          </p:nvPr>
        </p:nvSpPr>
        <p:spPr/>
        <p:txBody>
          <a:bodyPr/>
          <a:lstStyle/>
          <a:p>
            <a:fld id="{D57F1E4F-1CFF-5643-939E-02111984F565}" type="slidenum">
              <a:rPr lang="en-US" smtClean="0"/>
              <a:t>44</a:t>
            </a:fld>
            <a:endParaRPr lang="en-US" dirty="0"/>
          </a:p>
        </p:txBody>
      </p:sp>
      <p:sp>
        <p:nvSpPr>
          <p:cNvPr id="7" name="Title 1">
            <a:extLst>
              <a:ext uri="{FF2B5EF4-FFF2-40B4-BE49-F238E27FC236}">
                <a16:creationId xmlns:a16="http://schemas.microsoft.com/office/drawing/2014/main" id="{AB11F0A4-DA70-C941-9A99-1F909C48BDEC}"/>
              </a:ext>
            </a:extLst>
          </p:cNvPr>
          <p:cNvSpPr txBox="1">
            <a:spLocks/>
          </p:cNvSpPr>
          <p:nvPr/>
        </p:nvSpPr>
        <p:spPr>
          <a:xfrm>
            <a:off x="838200" y="93518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dirty="0"/>
          </a:p>
        </p:txBody>
      </p:sp>
      <p:sp>
        <p:nvSpPr>
          <p:cNvPr id="6" name="Ellipszis 5">
            <a:extLst>
              <a:ext uri="{FF2B5EF4-FFF2-40B4-BE49-F238E27FC236}">
                <a16:creationId xmlns:a16="http://schemas.microsoft.com/office/drawing/2014/main" id="{D90FEF1E-605E-41BE-87E9-1DE84240FEA4}"/>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477614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bg1"/>
            </a:gs>
            <a:gs pos="100000">
              <a:srgbClr val="92D050"/>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107894-4D21-3B46-A2EA-C935391DBD6C}"/>
              </a:ext>
            </a:extLst>
          </p:cNvPr>
          <p:cNvSpPr>
            <a:spLocks noGrp="1"/>
          </p:cNvSpPr>
          <p:nvPr>
            <p:ph type="title"/>
          </p:nvPr>
        </p:nvSpPr>
        <p:spPr/>
        <p:txBody>
          <a:bodyPr/>
          <a:lstStyle/>
          <a:p>
            <a:r>
              <a:rPr lang="hu-HU" b="1" dirty="0" err="1"/>
              <a:t>Credits</a:t>
            </a:r>
            <a:endParaRPr lang="hu-HU" b="1" dirty="0"/>
          </a:p>
        </p:txBody>
      </p:sp>
      <p:sp>
        <p:nvSpPr>
          <p:cNvPr id="3" name="Segnaposto contenuto 2">
            <a:extLst>
              <a:ext uri="{FF2B5EF4-FFF2-40B4-BE49-F238E27FC236}">
                <a16:creationId xmlns:a16="http://schemas.microsoft.com/office/drawing/2014/main" id="{B477F202-DBF6-5D40-9E2F-CF747E4CA124}"/>
              </a:ext>
            </a:extLst>
          </p:cNvPr>
          <p:cNvSpPr>
            <a:spLocks noGrp="1"/>
          </p:cNvSpPr>
          <p:nvPr>
            <p:ph idx="1"/>
          </p:nvPr>
        </p:nvSpPr>
        <p:spPr>
          <a:xfrm>
            <a:off x="677334" y="1637731"/>
            <a:ext cx="8596668" cy="4411652"/>
          </a:xfrm>
        </p:spPr>
        <p:txBody>
          <a:bodyPr>
            <a:noAutofit/>
          </a:bodyPr>
          <a:lstStyle/>
          <a:p>
            <a:pPr marL="0" indent="0" algn="just">
              <a:lnSpc>
                <a:spcPct val="100000"/>
              </a:lnSpc>
              <a:spcBef>
                <a:spcPts val="0"/>
              </a:spcBef>
              <a:buNone/>
            </a:pPr>
            <a:r>
              <a:rPr lang="hu-HU" dirty="0"/>
              <a:t>These training materials are based on standard training materials developed in the context of the project “Supporting Training Activities on the Data Protection Reform” – STAR (</a:t>
            </a:r>
            <a:r>
              <a:rPr lang="hu-HU" dirty="0">
                <a:hlinkClick r:id="rId3"/>
              </a:rPr>
              <a:t>http://www.project-star.eu/</a:t>
            </a:r>
            <a:r>
              <a:rPr lang="hu-HU" dirty="0"/>
              <a:t>).</a:t>
            </a:r>
          </a:p>
          <a:p>
            <a:pPr marL="0" indent="0" algn="just">
              <a:lnSpc>
                <a:spcPct val="100000"/>
              </a:lnSpc>
              <a:spcBef>
                <a:spcPts val="0"/>
              </a:spcBef>
              <a:buNone/>
            </a:pPr>
            <a:endParaRPr lang="hu-HU" dirty="0"/>
          </a:p>
          <a:p>
            <a:pPr marL="0" indent="0" algn="just">
              <a:lnSpc>
                <a:spcPct val="100000"/>
              </a:lnSpc>
              <a:spcBef>
                <a:spcPts val="0"/>
              </a:spcBef>
              <a:buNone/>
            </a:pPr>
            <a:endParaRPr lang="hu-HU" dirty="0"/>
          </a:p>
          <a:p>
            <a:pPr marL="2149475" indent="0" algn="just">
              <a:lnSpc>
                <a:spcPct val="100000"/>
              </a:lnSpc>
              <a:spcBef>
                <a:spcPts val="0"/>
              </a:spcBef>
              <a:buNone/>
            </a:pPr>
            <a:r>
              <a:rPr lang="hu-HU" dirty="0"/>
              <a:t>This project has received funding from the European Union under the REC Action Grant programme.</a:t>
            </a:r>
          </a:p>
          <a:p>
            <a:pPr marL="2149475" indent="0" algn="just">
              <a:lnSpc>
                <a:spcPct val="100000"/>
              </a:lnSpc>
              <a:spcBef>
                <a:spcPts val="0"/>
              </a:spcBef>
              <a:buNone/>
            </a:pPr>
            <a:r>
              <a:rPr lang="hu-HU" dirty="0"/>
              <a:t>Grant Agreement No 769138 (2017-2019).</a:t>
            </a:r>
          </a:p>
          <a:p>
            <a:pPr marL="2006600" indent="0" algn="just">
              <a:lnSpc>
                <a:spcPct val="100000"/>
              </a:lnSpc>
              <a:spcBef>
                <a:spcPts val="0"/>
              </a:spcBef>
              <a:buNone/>
            </a:pPr>
            <a:endParaRPr lang="hu-HU" dirty="0"/>
          </a:p>
          <a:p>
            <a:pPr marL="19050" indent="0" algn="just">
              <a:lnSpc>
                <a:spcPct val="100000"/>
              </a:lnSpc>
              <a:spcBef>
                <a:spcPts val="0"/>
              </a:spcBef>
              <a:buNone/>
            </a:pPr>
            <a:r>
              <a:rPr lang="hu-HU" dirty="0"/>
              <a:t>The default version of training materials are available free-of-charge on the STAR project website</a:t>
            </a:r>
          </a:p>
          <a:p>
            <a:pPr marL="19050" indent="0" algn="just">
              <a:lnSpc>
                <a:spcPct val="100000"/>
              </a:lnSpc>
              <a:spcBef>
                <a:spcPts val="0"/>
              </a:spcBef>
              <a:buNone/>
            </a:pPr>
            <a:endParaRPr lang="hu-HU" dirty="0"/>
          </a:p>
          <a:p>
            <a:pPr marL="19050" indent="0" algn="just">
              <a:spcBef>
                <a:spcPts val="0"/>
              </a:spcBef>
              <a:buNone/>
            </a:pPr>
            <a:r>
              <a:rPr lang="hu-HU" dirty="0"/>
              <a:t>The </a:t>
            </a:r>
            <a:r>
              <a:rPr lang="hu-HU" dirty="0" err="1"/>
              <a:t>content</a:t>
            </a:r>
            <a:r>
              <a:rPr lang="hu-HU" dirty="0"/>
              <a:t> of </a:t>
            </a:r>
            <a:r>
              <a:rPr lang="hu-HU" dirty="0" err="1"/>
              <a:t>this</a:t>
            </a:r>
            <a:r>
              <a:rPr lang="hu-HU" dirty="0"/>
              <a:t> </a:t>
            </a:r>
            <a:r>
              <a:rPr lang="hu-HU" dirty="0" err="1"/>
              <a:t>presentation</a:t>
            </a:r>
            <a:r>
              <a:rPr lang="hu-HU" dirty="0"/>
              <a:t> </a:t>
            </a:r>
            <a:r>
              <a:rPr lang="hu-HU" dirty="0" err="1"/>
              <a:t>represents</a:t>
            </a:r>
            <a:r>
              <a:rPr lang="hu-HU" dirty="0"/>
              <a:t> </a:t>
            </a:r>
            <a:r>
              <a:rPr lang="hu-HU" dirty="0" err="1"/>
              <a:t>the</a:t>
            </a:r>
            <a:r>
              <a:rPr lang="hu-HU" dirty="0"/>
              <a:t> </a:t>
            </a:r>
            <a:r>
              <a:rPr lang="hu-HU" dirty="0" err="1"/>
              <a:t>views</a:t>
            </a:r>
            <a:r>
              <a:rPr lang="hu-HU" dirty="0"/>
              <a:t> of </a:t>
            </a:r>
            <a:r>
              <a:rPr lang="hu-HU" dirty="0" err="1"/>
              <a:t>the</a:t>
            </a:r>
            <a:r>
              <a:rPr lang="hu-HU" dirty="0"/>
              <a:t> </a:t>
            </a:r>
            <a:r>
              <a:rPr lang="hu-HU" dirty="0" err="1"/>
              <a:t>authors</a:t>
            </a:r>
            <a:r>
              <a:rPr lang="hu-HU" dirty="0"/>
              <a:t> </a:t>
            </a:r>
            <a:r>
              <a:rPr lang="hu-HU" dirty="0" err="1"/>
              <a:t>only</a:t>
            </a:r>
            <a:r>
              <a:rPr lang="hu-HU" dirty="0"/>
              <a:t> and is </a:t>
            </a:r>
            <a:r>
              <a:rPr lang="hu-HU" dirty="0" err="1"/>
              <a:t>their</a:t>
            </a:r>
            <a:r>
              <a:rPr lang="hu-HU" dirty="0"/>
              <a:t> </a:t>
            </a:r>
            <a:r>
              <a:rPr lang="hu-HU" dirty="0" err="1"/>
              <a:t>sole</a:t>
            </a:r>
            <a:r>
              <a:rPr lang="hu-HU" dirty="0"/>
              <a:t> </a:t>
            </a:r>
            <a:r>
              <a:rPr lang="hu-HU" dirty="0" err="1"/>
              <a:t>responsibility</a:t>
            </a:r>
            <a:r>
              <a:rPr lang="hu-HU" dirty="0"/>
              <a:t>. The European </a:t>
            </a:r>
            <a:r>
              <a:rPr lang="hu-HU" dirty="0" err="1"/>
              <a:t>Commission</a:t>
            </a:r>
            <a:r>
              <a:rPr lang="hu-HU" dirty="0"/>
              <a:t> </a:t>
            </a:r>
            <a:r>
              <a:rPr lang="hu-HU" dirty="0" err="1"/>
              <a:t>does</a:t>
            </a:r>
            <a:r>
              <a:rPr lang="hu-HU" dirty="0"/>
              <a:t> </a:t>
            </a:r>
            <a:r>
              <a:rPr lang="hu-HU" dirty="0" err="1"/>
              <a:t>not</a:t>
            </a:r>
            <a:r>
              <a:rPr lang="hu-HU" dirty="0"/>
              <a:t> </a:t>
            </a:r>
            <a:r>
              <a:rPr lang="hu-HU" dirty="0" err="1"/>
              <a:t>accept</a:t>
            </a:r>
            <a:r>
              <a:rPr lang="hu-HU" dirty="0"/>
              <a:t> </a:t>
            </a:r>
            <a:r>
              <a:rPr lang="hu-HU" dirty="0" err="1"/>
              <a:t>any</a:t>
            </a:r>
            <a:r>
              <a:rPr lang="hu-HU" dirty="0"/>
              <a:t> </a:t>
            </a:r>
            <a:r>
              <a:rPr lang="hu-HU" dirty="0" err="1"/>
              <a:t>responsibility</a:t>
            </a:r>
            <a:r>
              <a:rPr lang="hu-HU" dirty="0"/>
              <a:t> </a:t>
            </a:r>
            <a:r>
              <a:rPr lang="hu-HU" dirty="0" err="1"/>
              <a:t>for</a:t>
            </a:r>
            <a:r>
              <a:rPr lang="hu-HU" dirty="0"/>
              <a:t> </a:t>
            </a:r>
            <a:r>
              <a:rPr lang="hu-HU" dirty="0" err="1"/>
              <a:t>use</a:t>
            </a:r>
            <a:r>
              <a:rPr lang="hu-HU" dirty="0"/>
              <a:t> </a:t>
            </a:r>
            <a:r>
              <a:rPr lang="hu-HU" dirty="0" err="1"/>
              <a:t>that</a:t>
            </a:r>
            <a:r>
              <a:rPr lang="hu-HU" dirty="0"/>
              <a:t> </a:t>
            </a:r>
            <a:r>
              <a:rPr lang="hu-HU" dirty="0" err="1"/>
              <a:t>may</a:t>
            </a:r>
            <a:r>
              <a:rPr lang="hu-HU" dirty="0"/>
              <a:t> be </a:t>
            </a:r>
            <a:r>
              <a:rPr lang="hu-HU" dirty="0" err="1"/>
              <a:t>made</a:t>
            </a:r>
            <a:r>
              <a:rPr lang="hu-HU" dirty="0"/>
              <a:t> of </a:t>
            </a:r>
            <a:r>
              <a:rPr lang="hu-HU" dirty="0" err="1"/>
              <a:t>the</a:t>
            </a:r>
            <a:r>
              <a:rPr lang="hu-HU" dirty="0"/>
              <a:t> </a:t>
            </a:r>
            <a:r>
              <a:rPr lang="hu-HU" dirty="0" err="1"/>
              <a:t>information</a:t>
            </a:r>
            <a:r>
              <a:rPr lang="hu-HU" dirty="0"/>
              <a:t> </a:t>
            </a:r>
            <a:r>
              <a:rPr lang="hu-HU" dirty="0" err="1"/>
              <a:t>it</a:t>
            </a:r>
            <a:r>
              <a:rPr lang="hu-HU" dirty="0"/>
              <a:t> </a:t>
            </a:r>
            <a:r>
              <a:rPr lang="hu-HU" dirty="0" err="1"/>
              <a:t>contains</a:t>
            </a:r>
            <a:r>
              <a:rPr lang="hu-HU" dirty="0"/>
              <a:t>.</a:t>
            </a:r>
          </a:p>
        </p:txBody>
      </p:sp>
      <p:sp>
        <p:nvSpPr>
          <p:cNvPr id="4" name="Segnaposto numero diapositiva 3">
            <a:extLst>
              <a:ext uri="{FF2B5EF4-FFF2-40B4-BE49-F238E27FC236}">
                <a16:creationId xmlns:a16="http://schemas.microsoft.com/office/drawing/2014/main" id="{464A7052-1EA7-AE49-BAC2-9041DE710AA2}"/>
              </a:ext>
            </a:extLst>
          </p:cNvPr>
          <p:cNvSpPr>
            <a:spLocks noGrp="1"/>
          </p:cNvSpPr>
          <p:nvPr>
            <p:ph type="sldNum" sz="quarter" idx="4"/>
          </p:nvPr>
        </p:nvSpPr>
        <p:spPr/>
        <p:txBody>
          <a:bodyPr/>
          <a:lstStyle/>
          <a:p>
            <a:fld id="{D57F1E4F-1CFF-5643-939E-02111984F565}" type="slidenum">
              <a:rPr lang="en-US" smtClean="0">
                <a:solidFill>
                  <a:srgbClr val="4A66AC"/>
                </a:solidFill>
              </a:rPr>
              <a:pPr/>
              <a:t>45</a:t>
            </a:fld>
            <a:endParaRPr lang="en-US" dirty="0">
              <a:solidFill>
                <a:srgbClr val="4A66AC"/>
              </a:solidFill>
            </a:endParaRPr>
          </a:p>
        </p:txBody>
      </p:sp>
      <p:pic>
        <p:nvPicPr>
          <p:cNvPr id="5" name="Picture 4">
            <a:extLst>
              <a:ext uri="{FF2B5EF4-FFF2-40B4-BE49-F238E27FC236}">
                <a16:creationId xmlns:a16="http://schemas.microsoft.com/office/drawing/2014/main" id="{A11D84FC-CBE8-E04C-B63B-A35D5ADE59C4}"/>
              </a:ext>
            </a:extLst>
          </p:cNvPr>
          <p:cNvPicPr>
            <a:picLocks noChangeAspect="1"/>
          </p:cNvPicPr>
          <p:nvPr/>
        </p:nvPicPr>
        <p:blipFill>
          <a:blip r:embed="rId4"/>
          <a:stretch>
            <a:fillRect/>
          </a:stretch>
        </p:blipFill>
        <p:spPr>
          <a:xfrm>
            <a:off x="882050" y="2712603"/>
            <a:ext cx="1915120" cy="1277288"/>
          </a:xfrm>
          <a:prstGeom prst="rect">
            <a:avLst/>
          </a:prstGeom>
        </p:spPr>
      </p:pic>
      <p:sp>
        <p:nvSpPr>
          <p:cNvPr id="6" name="Ellipszis 5">
            <a:extLst>
              <a:ext uri="{FF2B5EF4-FFF2-40B4-BE49-F238E27FC236}">
                <a16:creationId xmlns:a16="http://schemas.microsoft.com/office/drawing/2014/main" id="{39F70899-E62B-4F82-8B79-EE9425676657}"/>
              </a:ext>
            </a:extLst>
          </p:cNvPr>
          <p:cNvSpPr/>
          <p:nvPr/>
        </p:nvSpPr>
        <p:spPr>
          <a:xfrm>
            <a:off x="11650436" y="-18473"/>
            <a:ext cx="541564" cy="601708"/>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solidFill>
                <a:prstClr val="white"/>
              </a:solidFill>
            </a:endParaRPr>
          </a:p>
        </p:txBody>
      </p:sp>
    </p:spTree>
    <p:extLst>
      <p:ext uri="{BB962C8B-B14F-4D97-AF65-F5344CB8AC3E}">
        <p14:creationId xmlns:p14="http://schemas.microsoft.com/office/powerpoint/2010/main" val="2210840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4BA6C-89E2-BD46-8635-20109758A2E0}"/>
              </a:ext>
            </a:extLst>
          </p:cNvPr>
          <p:cNvSpPr>
            <a:spLocks noGrp="1"/>
          </p:cNvSpPr>
          <p:nvPr>
            <p:ph type="title"/>
          </p:nvPr>
        </p:nvSpPr>
        <p:spPr/>
        <p:txBody>
          <a:bodyPr/>
          <a:lstStyle/>
          <a:p>
            <a:endParaRPr lang="hu-HU" dirty="0"/>
          </a:p>
        </p:txBody>
      </p:sp>
      <p:sp>
        <p:nvSpPr>
          <p:cNvPr id="3" name="Content Placeholder 2">
            <a:extLst>
              <a:ext uri="{FF2B5EF4-FFF2-40B4-BE49-F238E27FC236}">
                <a16:creationId xmlns:a16="http://schemas.microsoft.com/office/drawing/2014/main" id="{4F8020DA-AD4C-4B4C-9D7A-2FE62800A8DA}"/>
              </a:ext>
            </a:extLst>
          </p:cNvPr>
          <p:cNvSpPr>
            <a:spLocks noGrp="1"/>
          </p:cNvSpPr>
          <p:nvPr>
            <p:ph idx="1"/>
          </p:nvPr>
        </p:nvSpPr>
        <p:spPr/>
        <p:txBody>
          <a:bodyPr>
            <a:normAutofit/>
          </a:bodyPr>
          <a:lstStyle/>
          <a:p>
            <a:pPr marL="0" indent="0" algn="just">
              <a:buNone/>
            </a:pPr>
            <a:r>
              <a:rPr lang="hu-HU" sz="2400" dirty="0"/>
              <a:t>A diasor az adatkezelők és adatfeldolgozók kötelezettségeit mutatja be az érintettekkel és adatvédelmi hatóságokkal szembeni átláthatóság, a szabályozásnak való megfelelést elősegítő szervezési intézkedések, valamint az adatvédelmi incidensek estén teendő intézkedések vonatkozásában. A diasor ismerteti továbbá a GDPR rezsim alapkövét, az elszámoltathatóság alapelvét is. </a:t>
            </a:r>
          </a:p>
        </p:txBody>
      </p:sp>
      <p:sp>
        <p:nvSpPr>
          <p:cNvPr id="4" name="Ellipszis 3">
            <a:extLst>
              <a:ext uri="{FF2B5EF4-FFF2-40B4-BE49-F238E27FC236}">
                <a16:creationId xmlns:a16="http://schemas.microsoft.com/office/drawing/2014/main" id="{EB2E9608-995C-4CE4-9ADF-31548C1A3D58}"/>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25786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946245"/>
          </a:xfrm>
        </p:spPr>
        <p:txBody>
          <a:bodyPr/>
          <a:lstStyle/>
          <a:p>
            <a:r>
              <a:rPr lang="hu-HU" dirty="0"/>
              <a:t>Tartalomjegyzék</a:t>
            </a:r>
          </a:p>
        </p:txBody>
      </p:sp>
      <p:sp>
        <p:nvSpPr>
          <p:cNvPr id="3" name="Tijdelijke aanduiding voor inhoud 2"/>
          <p:cNvSpPr>
            <a:spLocks noGrp="1"/>
          </p:cNvSpPr>
          <p:nvPr>
            <p:ph idx="1"/>
          </p:nvPr>
        </p:nvSpPr>
        <p:spPr>
          <a:xfrm>
            <a:off x="677334" y="1460311"/>
            <a:ext cx="8596668" cy="4581052"/>
          </a:xfrm>
        </p:spPr>
        <p:txBody>
          <a:bodyPr>
            <a:normAutofit/>
          </a:bodyPr>
          <a:lstStyle/>
          <a:p>
            <a:pPr marL="514350" indent="-514350" algn="just">
              <a:buFont typeface="+mj-lt"/>
              <a:buAutoNum type="arabicPeriod"/>
            </a:pPr>
            <a:r>
              <a:rPr lang="hu-HU" sz="2400" dirty="0">
                <a:solidFill>
                  <a:srgbClr val="FF0000"/>
                </a:solidFill>
              </a:rPr>
              <a:t>Az adatkezelő és az adatfeldolgozó fogalma</a:t>
            </a:r>
          </a:p>
          <a:p>
            <a:pPr marL="514350" indent="-514350" algn="just">
              <a:buFont typeface="+mj-lt"/>
              <a:buAutoNum type="arabicPeriod"/>
            </a:pPr>
            <a:r>
              <a:rPr lang="hu-HU" sz="2400" dirty="0"/>
              <a:t>A kettő szerepe és kapcsolata</a:t>
            </a:r>
          </a:p>
          <a:p>
            <a:pPr marL="514350" indent="-514350" algn="just">
              <a:buFont typeface="+mj-lt"/>
              <a:buAutoNum type="arabicPeriod"/>
            </a:pPr>
            <a:r>
              <a:rPr lang="hu-HU" sz="2400" dirty="0"/>
              <a:t>Az elszámoltathatóság alapelve</a:t>
            </a:r>
          </a:p>
        </p:txBody>
      </p:sp>
      <p:sp>
        <p:nvSpPr>
          <p:cNvPr id="4" name="Ellipszis 3">
            <a:extLst>
              <a:ext uri="{FF2B5EF4-FFF2-40B4-BE49-F238E27FC236}">
                <a16:creationId xmlns:a16="http://schemas.microsoft.com/office/drawing/2014/main" id="{A7CBE44C-9229-4489-942A-0FBDEFB627BB}"/>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26989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D8C98-B9F1-B74B-8B0E-398536132A5C}"/>
              </a:ext>
            </a:extLst>
          </p:cNvPr>
          <p:cNvSpPr>
            <a:spLocks noGrp="1"/>
          </p:cNvSpPr>
          <p:nvPr>
            <p:ph type="title"/>
          </p:nvPr>
        </p:nvSpPr>
        <p:spPr>
          <a:xfrm>
            <a:off x="1086767" y="2456596"/>
            <a:ext cx="8596668" cy="1846997"/>
          </a:xfrm>
        </p:spPr>
        <p:txBody>
          <a:bodyPr>
            <a:noAutofit/>
          </a:bodyPr>
          <a:lstStyle/>
          <a:p>
            <a:pPr algn="ctr"/>
            <a:r>
              <a:rPr lang="hu-HU" sz="5400" dirty="0"/>
              <a:t>1. Az adatkezelő és az adatfeldolgozó fogalma</a:t>
            </a:r>
          </a:p>
        </p:txBody>
      </p:sp>
      <p:sp>
        <p:nvSpPr>
          <p:cNvPr id="4" name="Ellipszis 3">
            <a:extLst>
              <a:ext uri="{FF2B5EF4-FFF2-40B4-BE49-F238E27FC236}">
                <a16:creationId xmlns:a16="http://schemas.microsoft.com/office/drawing/2014/main" id="{A815A8EB-4469-4E1B-8748-3F5921F668EF}"/>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4369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Az adatkezelő és az adatfeldolgozó fogalma</a:t>
            </a:r>
          </a:p>
        </p:txBody>
      </p:sp>
      <p:sp>
        <p:nvSpPr>
          <p:cNvPr id="3" name="Tartalom helye 2"/>
          <p:cNvSpPr>
            <a:spLocks noGrp="1"/>
          </p:cNvSpPr>
          <p:nvPr>
            <p:ph idx="1"/>
          </p:nvPr>
        </p:nvSpPr>
        <p:spPr>
          <a:xfrm>
            <a:off x="677334" y="1828801"/>
            <a:ext cx="9026224" cy="4212562"/>
          </a:xfrm>
        </p:spPr>
        <p:txBody>
          <a:bodyPr>
            <a:noAutofit/>
          </a:bodyPr>
          <a:lstStyle/>
          <a:p>
            <a:pPr marL="0" indent="0" algn="just">
              <a:spcBef>
                <a:spcPts val="600"/>
              </a:spcBef>
              <a:spcAft>
                <a:spcPts val="600"/>
              </a:spcAft>
              <a:buNone/>
            </a:pPr>
            <a:r>
              <a:rPr lang="hu-HU" sz="2000" dirty="0"/>
              <a:t>GDPR 4. cikk 7. és 8. pont</a:t>
            </a:r>
          </a:p>
          <a:p>
            <a:pPr algn="just">
              <a:spcBef>
                <a:spcPts val="600"/>
              </a:spcBef>
              <a:spcAft>
                <a:spcPts val="600"/>
              </a:spcAft>
            </a:pPr>
            <a:r>
              <a:rPr lang="hu-HU" sz="2000" dirty="0"/>
              <a:t>7. „</a:t>
            </a:r>
            <a:r>
              <a:rPr lang="hu-HU" sz="2000" b="1" dirty="0"/>
              <a:t>Adatkezelő</a:t>
            </a:r>
            <a:r>
              <a:rPr lang="hu-HU" sz="2000" dirty="0"/>
              <a:t>”: az a természetes vagy jogi személy, közhatalmi szerv, ügynökség vagy bármely egyéb szerv, amely a </a:t>
            </a:r>
            <a:r>
              <a:rPr lang="hu-HU" sz="2000" b="1" dirty="0"/>
              <a:t>személyes adatok kezelésének céljait és eszközeit önállóan vagy másokkal együtt meghatározza</a:t>
            </a:r>
            <a:r>
              <a:rPr lang="hu-HU" sz="2000" dirty="0"/>
              <a:t>; ha az adatkezelés céljait és eszközeit az uniós vagy a tagállami jog határozza meg, az adatkezelőt vagy az adatkezelő kijelölésére vonatkozó különös szempontokat az uniós vagy a tagállami jog is meghatározhatja.</a:t>
            </a:r>
          </a:p>
          <a:p>
            <a:pPr algn="just">
              <a:spcBef>
                <a:spcPts val="600"/>
              </a:spcBef>
              <a:spcAft>
                <a:spcPts val="600"/>
              </a:spcAft>
            </a:pPr>
            <a:r>
              <a:rPr lang="hu-HU" sz="2000" dirty="0"/>
              <a:t>8. „Adatfeldolgozó”: az a természetes vagy jogi személy, közhatalmi szerv, ügynökség vagy bármely egyéb szerv, amely az </a:t>
            </a:r>
            <a:r>
              <a:rPr lang="hu-HU" sz="2000" b="1" dirty="0"/>
              <a:t>adatkezelő nevében személyes adatokat kezel.</a:t>
            </a:r>
            <a:endParaRPr lang="hu-HU" sz="2000" dirty="0"/>
          </a:p>
        </p:txBody>
      </p:sp>
    </p:spTree>
    <p:extLst>
      <p:ext uri="{BB962C8B-B14F-4D97-AF65-F5344CB8AC3E}">
        <p14:creationId xmlns:p14="http://schemas.microsoft.com/office/powerpoint/2010/main" val="2361869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9746C-D3DB-2B4D-8DE3-145C88D967C3}"/>
              </a:ext>
            </a:extLst>
          </p:cNvPr>
          <p:cNvSpPr>
            <a:spLocks noGrp="1"/>
          </p:cNvSpPr>
          <p:nvPr>
            <p:ph type="title"/>
          </p:nvPr>
        </p:nvSpPr>
        <p:spPr>
          <a:xfrm>
            <a:off x="677334" y="609600"/>
            <a:ext cx="8596668" cy="700585"/>
          </a:xfrm>
        </p:spPr>
        <p:txBody>
          <a:bodyPr/>
          <a:lstStyle/>
          <a:p>
            <a:r>
              <a:rPr lang="hu-HU" dirty="0"/>
              <a:t>Adatkezelő</a:t>
            </a:r>
          </a:p>
        </p:txBody>
      </p:sp>
      <p:sp>
        <p:nvSpPr>
          <p:cNvPr id="3" name="Content Placeholder 2">
            <a:extLst>
              <a:ext uri="{FF2B5EF4-FFF2-40B4-BE49-F238E27FC236}">
                <a16:creationId xmlns:a16="http://schemas.microsoft.com/office/drawing/2014/main" id="{BF87BC24-4CF9-7E47-A163-67B47540358F}"/>
              </a:ext>
            </a:extLst>
          </p:cNvPr>
          <p:cNvSpPr>
            <a:spLocks noGrp="1"/>
          </p:cNvSpPr>
          <p:nvPr>
            <p:ph idx="1"/>
          </p:nvPr>
        </p:nvSpPr>
        <p:spPr>
          <a:xfrm>
            <a:off x="677334" y="1442435"/>
            <a:ext cx="8596668" cy="4598928"/>
          </a:xfrm>
        </p:spPr>
        <p:txBody>
          <a:bodyPr>
            <a:normAutofit/>
          </a:bodyPr>
          <a:lstStyle/>
          <a:p>
            <a:pPr marL="0" indent="0" algn="just">
              <a:buNone/>
            </a:pPr>
            <a:r>
              <a:rPr lang="hu-HU" sz="2400" dirty="0"/>
              <a:t>Három fő építőelem:</a:t>
            </a:r>
          </a:p>
          <a:p>
            <a:pPr lvl="1" algn="just"/>
            <a:r>
              <a:rPr lang="hu-HU" sz="2400" dirty="0"/>
              <a:t>személyi aspektus (a természetes vagy jogi személy, közhatalmi szerv, ügynökség vagy bármely egyéb szerv, amely)</a:t>
            </a:r>
          </a:p>
          <a:p>
            <a:pPr lvl="1" algn="just"/>
            <a:r>
              <a:rPr lang="hu-HU" sz="2400" dirty="0"/>
              <a:t>a megosztott kontroll lehetősége (önállóan vagy másokkal együtt)</a:t>
            </a:r>
          </a:p>
          <a:p>
            <a:pPr lvl="1" algn="just"/>
            <a:r>
              <a:rPr lang="hu-HU" sz="2400" dirty="0"/>
              <a:t>az adatkezelők másoktól történő megkülönböztetése (a személyes adatok kezelésének céljait és eszközeit meghatározza)</a:t>
            </a:r>
          </a:p>
        </p:txBody>
      </p:sp>
      <p:sp>
        <p:nvSpPr>
          <p:cNvPr id="4" name="Ellipszis 3">
            <a:extLst>
              <a:ext uri="{FF2B5EF4-FFF2-40B4-BE49-F238E27FC236}">
                <a16:creationId xmlns:a16="http://schemas.microsoft.com/office/drawing/2014/main" id="{1DB76C0A-D6EF-4527-8589-DC793C7F13B4}"/>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24937143"/>
      </p:ext>
    </p:extLst>
  </p:cSld>
  <p:clrMapOvr>
    <a:masterClrMapping/>
  </p:clrMapOvr>
</p:sld>
</file>

<file path=ppt/theme/theme1.xml><?xml version="1.0" encoding="utf-8"?>
<a:theme xmlns:a="http://schemas.openxmlformats.org/drawingml/2006/main" name="1_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STAR slides layout v2" id="{A21E3CF1-2936-0A4B-80EA-2B1CBB4D1BC0}" vid="{3CB01F65-2DAE-6E4A-BDDE-0D99C3BB33F1}"/>
    </a:ext>
  </a:extLst>
</a:theme>
</file>

<file path=ppt/theme/theme2.xml><?xml version="1.0" encoding="utf-8"?>
<a:theme xmlns:a="http://schemas.openxmlformats.org/drawingml/2006/main" name="2_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STAR slides layout v2" id="{A21E3CF1-2936-0A4B-80EA-2B1CBB4D1BC0}" vid="{3CB01F65-2DAE-6E4A-BDDE-0D99C3BB33F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876</TotalTime>
  <Words>7896</Words>
  <Application>Microsoft Office PowerPoint</Application>
  <PresentationFormat>Szélesvásznú</PresentationFormat>
  <Paragraphs>710</Paragraphs>
  <Slides>45</Slides>
  <Notes>45</Notes>
  <HiddenSlides>0</HiddenSlides>
  <MMClips>0</MMClips>
  <ScaleCrop>false</ScaleCrop>
  <HeadingPairs>
    <vt:vector size="6" baseType="variant">
      <vt:variant>
        <vt:lpstr>Használt betűtípusok</vt:lpstr>
      </vt:variant>
      <vt:variant>
        <vt:i4>6</vt:i4>
      </vt:variant>
      <vt:variant>
        <vt:lpstr>Téma</vt:lpstr>
      </vt:variant>
      <vt:variant>
        <vt:i4>2</vt:i4>
      </vt:variant>
      <vt:variant>
        <vt:lpstr>Diacímek</vt:lpstr>
      </vt:variant>
      <vt:variant>
        <vt:i4>45</vt:i4>
      </vt:variant>
    </vt:vector>
  </HeadingPairs>
  <TitlesOfParts>
    <vt:vector size="53" baseType="lpstr">
      <vt:lpstr>Arial</vt:lpstr>
      <vt:lpstr>Arial Narrow</vt:lpstr>
      <vt:lpstr>Calibri</vt:lpstr>
      <vt:lpstr>Cambria</vt:lpstr>
      <vt:lpstr>Trebuchet MS</vt:lpstr>
      <vt:lpstr>Wingdings 3</vt:lpstr>
      <vt:lpstr>1_Facet</vt:lpstr>
      <vt:lpstr>2_Facet</vt:lpstr>
      <vt:lpstr>  4. témakör – Az adatkezelők és adatfeldolgozók felelőssége </vt:lpstr>
      <vt:lpstr>Útmutató a diák használatához (diavetítés előtt eltávolítandó)</vt:lpstr>
      <vt:lpstr>Útmutató az egyes diák színjelöléséhez (Diavetítés előtt eltávolítandó)</vt:lpstr>
      <vt:lpstr>Előadó</vt:lpstr>
      <vt:lpstr>PowerPoint-bemutató</vt:lpstr>
      <vt:lpstr>Tartalomjegyzék</vt:lpstr>
      <vt:lpstr>1. Az adatkezelő és az adatfeldolgozó fogalma</vt:lpstr>
      <vt:lpstr>Az adatkezelő és az adatfeldolgozó fogalma</vt:lpstr>
      <vt:lpstr>Adatkezelő</vt:lpstr>
      <vt:lpstr>Adatfeldolgozó</vt:lpstr>
      <vt:lpstr>Az adatfeldolgozó kötelezettségei</vt:lpstr>
      <vt:lpstr>Példák</vt:lpstr>
      <vt:lpstr>Kérdések?</vt:lpstr>
      <vt:lpstr>Tartalomjegyzék</vt:lpstr>
      <vt:lpstr>2. A kettő szerepe és kapcsolata </vt:lpstr>
      <vt:lpstr>Az adatkezelő felelőssége az elszámoltathatóság elvének való megfelelésben</vt:lpstr>
      <vt:lpstr>Az adatfeldolgozó felelőssége az elszámoltathatóság elvének való megfelelésben</vt:lpstr>
      <vt:lpstr>Közös adatkezelők</vt:lpstr>
      <vt:lpstr>Példa a közös adatkezelésre</vt:lpstr>
      <vt:lpstr>A kártérítéshez való jog és a felelősség</vt:lpstr>
      <vt:lpstr>Kérdések?</vt:lpstr>
      <vt:lpstr>Tartalomjegyzék</vt:lpstr>
      <vt:lpstr>Az elszámoltathatóság elve</vt:lpstr>
      <vt:lpstr>Elszámoltathatóság</vt:lpstr>
      <vt:lpstr>Az elszámoltathatóság alapelve</vt:lpstr>
      <vt:lpstr>GDPR szerinti elszámoltathatóság</vt:lpstr>
      <vt:lpstr>GDPR szerinti elszámoltathatóság (2)</vt:lpstr>
      <vt:lpstr>PowerPoint-bemutató</vt:lpstr>
      <vt:lpstr>Az elszámoltathatóság és a megfelelő adatkezelés</vt:lpstr>
      <vt:lpstr>Mit jelent a „megfelelés igazolása”?</vt:lpstr>
      <vt:lpstr>Példa az elszámoltathatóságra</vt:lpstr>
      <vt:lpstr>Az elszámoltathatóság eszközei a GDPR-ban</vt:lpstr>
      <vt:lpstr>Az elszámoltathatóság eszközei a GDPR-ban (2)</vt:lpstr>
      <vt:lpstr>Az elszámoltathatóság eszközei a GDPR-ban (3)</vt:lpstr>
      <vt:lpstr>Az elszámoltathatóság eszközei a GDPR-ban (4)</vt:lpstr>
      <vt:lpstr>Az elszámoltathatóság eszközei a GDPR-ban (5)</vt:lpstr>
      <vt:lpstr>Az elszámoltathatóság eszközei a GDPR-ban (6)</vt:lpstr>
      <vt:lpstr>Az elszámoltathatóság eszközei a GDPR-ban (7)</vt:lpstr>
      <vt:lpstr>Az elszámoltathatóság eszközei a GDPR-ban (8)</vt:lpstr>
      <vt:lpstr>Az elszámoltathatóság eszközei a GDPR-ban (9)</vt:lpstr>
      <vt:lpstr>Az elszámoltathatóság eszközei a GDPR-ban (10)</vt:lpstr>
      <vt:lpstr>Az elszámoltathatóság eszközei a GDPR-ban (11)</vt:lpstr>
      <vt:lpstr>Kérdések?</vt:lpstr>
      <vt:lpstr>Értékelés és visszajelzés</vt:lpstr>
      <vt:lpstr>Credits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dc:title>
  <dc:creator>Istvan Mate BOROCZ</dc:creator>
  <cp:lastModifiedBy>DELL-0009_2</cp:lastModifiedBy>
  <cp:revision>304</cp:revision>
  <dcterms:created xsi:type="dcterms:W3CDTF">2018-09-21T15:20:00Z</dcterms:created>
  <dcterms:modified xsi:type="dcterms:W3CDTF">2020-01-23T10:03:05Z</dcterms:modified>
</cp:coreProperties>
</file>